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78" r:id="rId5"/>
    <p:sldId id="256" r:id="rId6"/>
    <p:sldId id="257" r:id="rId7"/>
    <p:sldId id="258" r:id="rId8"/>
    <p:sldId id="259" r:id="rId9"/>
    <p:sldId id="260" r:id="rId10"/>
    <p:sldId id="261" r:id="rId11"/>
    <p:sldId id="262" r:id="rId12"/>
    <p:sldId id="263" r:id="rId13"/>
    <p:sldId id="264" r:id="rId14"/>
    <p:sldId id="265" r:id="rId15"/>
    <p:sldId id="266" r:id="rId16"/>
    <p:sldId id="269" r:id="rId17"/>
    <p:sldId id="267" r:id="rId18"/>
    <p:sldId id="268" r:id="rId19"/>
    <p:sldId id="270" r:id="rId20"/>
    <p:sldId id="271" r:id="rId21"/>
    <p:sldId id="273" r:id="rId22"/>
    <p:sldId id="274" r:id="rId23"/>
    <p:sldId id="275" r:id="rId24"/>
    <p:sldId id="276" r:id="rId25"/>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58" d="100"/>
          <a:sy n="58" d="100"/>
        </p:scale>
        <p:origin x="108" y="7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3BCBB24-0412-469B-9993-34257D43FA5B}"/>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9673EB08-CC26-4C21-B42C-A4E8A4EC6E2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E6AF810D-F0AD-44AC-9369-385085DB6155}"/>
              </a:ext>
            </a:extLst>
          </p:cNvPr>
          <p:cNvSpPr>
            <a:spLocks noGrp="1"/>
          </p:cNvSpPr>
          <p:nvPr>
            <p:ph type="dt" sz="half" idx="10"/>
          </p:nvPr>
        </p:nvSpPr>
        <p:spPr/>
        <p:txBody>
          <a:bodyPr/>
          <a:lstStyle/>
          <a:p>
            <a:fld id="{BEA8BBE8-5BF9-4A98-BE98-D6A5FCB7C6F2}" type="datetimeFigureOut">
              <a:rPr lang="it-IT" smtClean="0"/>
              <a:t>23/10/2025</a:t>
            </a:fld>
            <a:endParaRPr lang="it-IT" dirty="0"/>
          </a:p>
        </p:txBody>
      </p:sp>
      <p:sp>
        <p:nvSpPr>
          <p:cNvPr id="5" name="Segnaposto piè di pagina 4">
            <a:extLst>
              <a:ext uri="{FF2B5EF4-FFF2-40B4-BE49-F238E27FC236}">
                <a16:creationId xmlns:a16="http://schemas.microsoft.com/office/drawing/2014/main" id="{DE184FEF-BC40-443E-BF5F-9CA9254321A7}"/>
              </a:ext>
            </a:extLst>
          </p:cNvPr>
          <p:cNvSpPr>
            <a:spLocks noGrp="1"/>
          </p:cNvSpPr>
          <p:nvPr>
            <p:ph type="ftr" sz="quarter" idx="11"/>
          </p:nvPr>
        </p:nvSpPr>
        <p:spPr/>
        <p:txBody>
          <a:bodyPr/>
          <a:lstStyle/>
          <a:p>
            <a:endParaRPr lang="it-IT" dirty="0"/>
          </a:p>
        </p:txBody>
      </p:sp>
      <p:sp>
        <p:nvSpPr>
          <p:cNvPr id="6" name="Segnaposto numero diapositiva 5">
            <a:extLst>
              <a:ext uri="{FF2B5EF4-FFF2-40B4-BE49-F238E27FC236}">
                <a16:creationId xmlns:a16="http://schemas.microsoft.com/office/drawing/2014/main" id="{0CFC22FB-9DBE-4799-B335-71395DCC7671}"/>
              </a:ext>
            </a:extLst>
          </p:cNvPr>
          <p:cNvSpPr>
            <a:spLocks noGrp="1"/>
          </p:cNvSpPr>
          <p:nvPr>
            <p:ph type="sldNum" sz="quarter" idx="12"/>
          </p:nvPr>
        </p:nvSpPr>
        <p:spPr/>
        <p:txBody>
          <a:bodyPr/>
          <a:lstStyle/>
          <a:p>
            <a:fld id="{07987197-12E0-4C4B-8723-D52F3793A74F}" type="slidenum">
              <a:rPr lang="it-IT" smtClean="0"/>
              <a:t>‹N°›</a:t>
            </a:fld>
            <a:endParaRPr lang="it-IT" dirty="0"/>
          </a:p>
        </p:txBody>
      </p:sp>
    </p:spTree>
    <p:extLst>
      <p:ext uri="{BB962C8B-B14F-4D97-AF65-F5344CB8AC3E}">
        <p14:creationId xmlns:p14="http://schemas.microsoft.com/office/powerpoint/2010/main" val="4879510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2885ECB-A402-4CBB-A0B3-678FDBBA4DEE}"/>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D34AA7EA-4EC0-4724-8EFA-BCCDB8077BC5}"/>
              </a:ext>
            </a:extLst>
          </p:cNvPr>
          <p:cNvSpPr>
            <a:spLocks noGrp="1"/>
          </p:cNvSpPr>
          <p:nvPr>
            <p:ph type="body" orient="vert" idx="1"/>
          </p:nvPr>
        </p:nvSpPr>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CB63D9F0-4194-4B32-AEF1-D0353F25660D}"/>
              </a:ext>
            </a:extLst>
          </p:cNvPr>
          <p:cNvSpPr>
            <a:spLocks noGrp="1"/>
          </p:cNvSpPr>
          <p:nvPr>
            <p:ph type="dt" sz="half" idx="10"/>
          </p:nvPr>
        </p:nvSpPr>
        <p:spPr/>
        <p:txBody>
          <a:bodyPr/>
          <a:lstStyle/>
          <a:p>
            <a:fld id="{BEA8BBE8-5BF9-4A98-BE98-D6A5FCB7C6F2}" type="datetimeFigureOut">
              <a:rPr lang="it-IT" smtClean="0"/>
              <a:t>23/10/2025</a:t>
            </a:fld>
            <a:endParaRPr lang="it-IT" dirty="0"/>
          </a:p>
        </p:txBody>
      </p:sp>
      <p:sp>
        <p:nvSpPr>
          <p:cNvPr id="5" name="Segnaposto piè di pagina 4">
            <a:extLst>
              <a:ext uri="{FF2B5EF4-FFF2-40B4-BE49-F238E27FC236}">
                <a16:creationId xmlns:a16="http://schemas.microsoft.com/office/drawing/2014/main" id="{7CF9FC29-3F31-4D1A-AD5E-DDE942CFC262}"/>
              </a:ext>
            </a:extLst>
          </p:cNvPr>
          <p:cNvSpPr>
            <a:spLocks noGrp="1"/>
          </p:cNvSpPr>
          <p:nvPr>
            <p:ph type="ftr" sz="quarter" idx="11"/>
          </p:nvPr>
        </p:nvSpPr>
        <p:spPr/>
        <p:txBody>
          <a:bodyPr/>
          <a:lstStyle/>
          <a:p>
            <a:endParaRPr lang="it-IT" dirty="0"/>
          </a:p>
        </p:txBody>
      </p:sp>
      <p:sp>
        <p:nvSpPr>
          <p:cNvPr id="6" name="Segnaposto numero diapositiva 5">
            <a:extLst>
              <a:ext uri="{FF2B5EF4-FFF2-40B4-BE49-F238E27FC236}">
                <a16:creationId xmlns:a16="http://schemas.microsoft.com/office/drawing/2014/main" id="{D8D64F0C-BD8B-4F64-A031-9CFF31B2AF89}"/>
              </a:ext>
            </a:extLst>
          </p:cNvPr>
          <p:cNvSpPr>
            <a:spLocks noGrp="1"/>
          </p:cNvSpPr>
          <p:nvPr>
            <p:ph type="sldNum" sz="quarter" idx="12"/>
          </p:nvPr>
        </p:nvSpPr>
        <p:spPr/>
        <p:txBody>
          <a:bodyPr/>
          <a:lstStyle/>
          <a:p>
            <a:fld id="{07987197-12E0-4C4B-8723-D52F3793A74F}" type="slidenum">
              <a:rPr lang="it-IT" smtClean="0"/>
              <a:t>‹N°›</a:t>
            </a:fld>
            <a:endParaRPr lang="it-IT" dirty="0"/>
          </a:p>
        </p:txBody>
      </p:sp>
    </p:spTree>
    <p:extLst>
      <p:ext uri="{BB962C8B-B14F-4D97-AF65-F5344CB8AC3E}">
        <p14:creationId xmlns:p14="http://schemas.microsoft.com/office/powerpoint/2010/main" val="39125993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4C5A575D-60E8-471D-A705-49179461FDF4}"/>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7C0CAD20-1A6D-464B-A4F9-C322C13543D6}"/>
              </a:ext>
            </a:extLst>
          </p:cNvPr>
          <p:cNvSpPr>
            <a:spLocks noGrp="1"/>
          </p:cNvSpPr>
          <p:nvPr>
            <p:ph type="body" orient="vert" idx="1"/>
          </p:nvPr>
        </p:nvSpPr>
        <p:spPr>
          <a:xfrm>
            <a:off x="838200" y="365125"/>
            <a:ext cx="7734300" cy="5811838"/>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EA1336B9-5CDA-4EF5-8380-78D2115BE656}"/>
              </a:ext>
            </a:extLst>
          </p:cNvPr>
          <p:cNvSpPr>
            <a:spLocks noGrp="1"/>
          </p:cNvSpPr>
          <p:nvPr>
            <p:ph type="dt" sz="half" idx="10"/>
          </p:nvPr>
        </p:nvSpPr>
        <p:spPr/>
        <p:txBody>
          <a:bodyPr/>
          <a:lstStyle/>
          <a:p>
            <a:fld id="{BEA8BBE8-5BF9-4A98-BE98-D6A5FCB7C6F2}" type="datetimeFigureOut">
              <a:rPr lang="it-IT" smtClean="0"/>
              <a:t>23/10/2025</a:t>
            </a:fld>
            <a:endParaRPr lang="it-IT" dirty="0"/>
          </a:p>
        </p:txBody>
      </p:sp>
      <p:sp>
        <p:nvSpPr>
          <p:cNvPr id="5" name="Segnaposto piè di pagina 4">
            <a:extLst>
              <a:ext uri="{FF2B5EF4-FFF2-40B4-BE49-F238E27FC236}">
                <a16:creationId xmlns:a16="http://schemas.microsoft.com/office/drawing/2014/main" id="{BFC87D8A-6BAF-443B-8060-78507B4A8DD4}"/>
              </a:ext>
            </a:extLst>
          </p:cNvPr>
          <p:cNvSpPr>
            <a:spLocks noGrp="1"/>
          </p:cNvSpPr>
          <p:nvPr>
            <p:ph type="ftr" sz="quarter" idx="11"/>
          </p:nvPr>
        </p:nvSpPr>
        <p:spPr/>
        <p:txBody>
          <a:bodyPr/>
          <a:lstStyle/>
          <a:p>
            <a:endParaRPr lang="it-IT" dirty="0"/>
          </a:p>
        </p:txBody>
      </p:sp>
      <p:sp>
        <p:nvSpPr>
          <p:cNvPr id="6" name="Segnaposto numero diapositiva 5">
            <a:extLst>
              <a:ext uri="{FF2B5EF4-FFF2-40B4-BE49-F238E27FC236}">
                <a16:creationId xmlns:a16="http://schemas.microsoft.com/office/drawing/2014/main" id="{174A5466-207A-4A07-91FD-83ED01F06A70}"/>
              </a:ext>
            </a:extLst>
          </p:cNvPr>
          <p:cNvSpPr>
            <a:spLocks noGrp="1"/>
          </p:cNvSpPr>
          <p:nvPr>
            <p:ph type="sldNum" sz="quarter" idx="12"/>
          </p:nvPr>
        </p:nvSpPr>
        <p:spPr/>
        <p:txBody>
          <a:bodyPr/>
          <a:lstStyle/>
          <a:p>
            <a:fld id="{07987197-12E0-4C4B-8723-D52F3793A74F}" type="slidenum">
              <a:rPr lang="it-IT" smtClean="0"/>
              <a:t>‹N°›</a:t>
            </a:fld>
            <a:endParaRPr lang="it-IT" dirty="0"/>
          </a:p>
        </p:txBody>
      </p:sp>
    </p:spTree>
    <p:extLst>
      <p:ext uri="{BB962C8B-B14F-4D97-AF65-F5344CB8AC3E}">
        <p14:creationId xmlns:p14="http://schemas.microsoft.com/office/powerpoint/2010/main" val="12797058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AD05DDA-986C-4E2E-B7F1-8039D2E2066D}"/>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27A31C45-ADDB-429B-B2D4-833D1F6420AB}"/>
              </a:ext>
            </a:extLst>
          </p:cNvPr>
          <p:cNvSpPr>
            <a:spLocks noGrp="1"/>
          </p:cNvSpPr>
          <p:nvPr>
            <p:ph idx="1"/>
          </p:nvPr>
        </p:nvSpPr>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14B3F4FA-C921-467A-8BAC-D8ABAE0C48CE}"/>
              </a:ext>
            </a:extLst>
          </p:cNvPr>
          <p:cNvSpPr>
            <a:spLocks noGrp="1"/>
          </p:cNvSpPr>
          <p:nvPr>
            <p:ph type="dt" sz="half" idx="10"/>
          </p:nvPr>
        </p:nvSpPr>
        <p:spPr/>
        <p:txBody>
          <a:bodyPr/>
          <a:lstStyle/>
          <a:p>
            <a:fld id="{BEA8BBE8-5BF9-4A98-BE98-D6A5FCB7C6F2}" type="datetimeFigureOut">
              <a:rPr lang="it-IT" smtClean="0"/>
              <a:t>23/10/2025</a:t>
            </a:fld>
            <a:endParaRPr lang="it-IT" dirty="0"/>
          </a:p>
        </p:txBody>
      </p:sp>
      <p:sp>
        <p:nvSpPr>
          <p:cNvPr id="5" name="Segnaposto piè di pagina 4">
            <a:extLst>
              <a:ext uri="{FF2B5EF4-FFF2-40B4-BE49-F238E27FC236}">
                <a16:creationId xmlns:a16="http://schemas.microsoft.com/office/drawing/2014/main" id="{1CB8E254-5D00-43C5-8974-1964A903AD06}"/>
              </a:ext>
            </a:extLst>
          </p:cNvPr>
          <p:cNvSpPr>
            <a:spLocks noGrp="1"/>
          </p:cNvSpPr>
          <p:nvPr>
            <p:ph type="ftr" sz="quarter" idx="11"/>
          </p:nvPr>
        </p:nvSpPr>
        <p:spPr/>
        <p:txBody>
          <a:bodyPr/>
          <a:lstStyle/>
          <a:p>
            <a:endParaRPr lang="it-IT" dirty="0"/>
          </a:p>
        </p:txBody>
      </p:sp>
      <p:sp>
        <p:nvSpPr>
          <p:cNvPr id="6" name="Segnaposto numero diapositiva 5">
            <a:extLst>
              <a:ext uri="{FF2B5EF4-FFF2-40B4-BE49-F238E27FC236}">
                <a16:creationId xmlns:a16="http://schemas.microsoft.com/office/drawing/2014/main" id="{0F505F99-7E98-4DB4-8AA4-1E0E99429038}"/>
              </a:ext>
            </a:extLst>
          </p:cNvPr>
          <p:cNvSpPr>
            <a:spLocks noGrp="1"/>
          </p:cNvSpPr>
          <p:nvPr>
            <p:ph type="sldNum" sz="quarter" idx="12"/>
          </p:nvPr>
        </p:nvSpPr>
        <p:spPr/>
        <p:txBody>
          <a:bodyPr/>
          <a:lstStyle/>
          <a:p>
            <a:fld id="{07987197-12E0-4C4B-8723-D52F3793A74F}" type="slidenum">
              <a:rPr lang="it-IT" smtClean="0"/>
              <a:t>‹N°›</a:t>
            </a:fld>
            <a:endParaRPr lang="it-IT" dirty="0"/>
          </a:p>
        </p:txBody>
      </p:sp>
    </p:spTree>
    <p:extLst>
      <p:ext uri="{BB962C8B-B14F-4D97-AF65-F5344CB8AC3E}">
        <p14:creationId xmlns:p14="http://schemas.microsoft.com/office/powerpoint/2010/main" val="19408656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611F1AD-6FA3-49AA-8A2A-437877DA83E2}"/>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A50A3284-BAE4-4384-9F97-878AB4BB875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Modifica gli stili del testo dello schema</a:t>
            </a:r>
          </a:p>
        </p:txBody>
      </p:sp>
      <p:sp>
        <p:nvSpPr>
          <p:cNvPr id="4" name="Segnaposto data 3">
            <a:extLst>
              <a:ext uri="{FF2B5EF4-FFF2-40B4-BE49-F238E27FC236}">
                <a16:creationId xmlns:a16="http://schemas.microsoft.com/office/drawing/2014/main" id="{900353F5-6DCE-44B4-B0B2-AD53AA3EB8C5}"/>
              </a:ext>
            </a:extLst>
          </p:cNvPr>
          <p:cNvSpPr>
            <a:spLocks noGrp="1"/>
          </p:cNvSpPr>
          <p:nvPr>
            <p:ph type="dt" sz="half" idx="10"/>
          </p:nvPr>
        </p:nvSpPr>
        <p:spPr/>
        <p:txBody>
          <a:bodyPr/>
          <a:lstStyle/>
          <a:p>
            <a:fld id="{BEA8BBE8-5BF9-4A98-BE98-D6A5FCB7C6F2}" type="datetimeFigureOut">
              <a:rPr lang="it-IT" smtClean="0"/>
              <a:t>23/10/2025</a:t>
            </a:fld>
            <a:endParaRPr lang="it-IT" dirty="0"/>
          </a:p>
        </p:txBody>
      </p:sp>
      <p:sp>
        <p:nvSpPr>
          <p:cNvPr id="5" name="Segnaposto piè di pagina 4">
            <a:extLst>
              <a:ext uri="{FF2B5EF4-FFF2-40B4-BE49-F238E27FC236}">
                <a16:creationId xmlns:a16="http://schemas.microsoft.com/office/drawing/2014/main" id="{904DC319-C45B-4BC4-A7DE-326C083A1F9F}"/>
              </a:ext>
            </a:extLst>
          </p:cNvPr>
          <p:cNvSpPr>
            <a:spLocks noGrp="1"/>
          </p:cNvSpPr>
          <p:nvPr>
            <p:ph type="ftr" sz="quarter" idx="11"/>
          </p:nvPr>
        </p:nvSpPr>
        <p:spPr/>
        <p:txBody>
          <a:bodyPr/>
          <a:lstStyle/>
          <a:p>
            <a:endParaRPr lang="it-IT" dirty="0"/>
          </a:p>
        </p:txBody>
      </p:sp>
      <p:sp>
        <p:nvSpPr>
          <p:cNvPr id="6" name="Segnaposto numero diapositiva 5">
            <a:extLst>
              <a:ext uri="{FF2B5EF4-FFF2-40B4-BE49-F238E27FC236}">
                <a16:creationId xmlns:a16="http://schemas.microsoft.com/office/drawing/2014/main" id="{1ADDC900-08C8-421E-8A70-871ED982EBA9}"/>
              </a:ext>
            </a:extLst>
          </p:cNvPr>
          <p:cNvSpPr>
            <a:spLocks noGrp="1"/>
          </p:cNvSpPr>
          <p:nvPr>
            <p:ph type="sldNum" sz="quarter" idx="12"/>
          </p:nvPr>
        </p:nvSpPr>
        <p:spPr/>
        <p:txBody>
          <a:bodyPr/>
          <a:lstStyle/>
          <a:p>
            <a:fld id="{07987197-12E0-4C4B-8723-D52F3793A74F}" type="slidenum">
              <a:rPr lang="it-IT" smtClean="0"/>
              <a:t>‹N°›</a:t>
            </a:fld>
            <a:endParaRPr lang="it-IT" dirty="0"/>
          </a:p>
        </p:txBody>
      </p:sp>
    </p:spTree>
    <p:extLst>
      <p:ext uri="{BB962C8B-B14F-4D97-AF65-F5344CB8AC3E}">
        <p14:creationId xmlns:p14="http://schemas.microsoft.com/office/powerpoint/2010/main" val="24202147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47CBCBD-F3AA-4297-A13C-D31C9950A9B5}"/>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8BE78965-5249-4EB8-9E5D-B7A1CFB7638C}"/>
              </a:ext>
            </a:extLst>
          </p:cNvPr>
          <p:cNvSpPr>
            <a:spLocks noGrp="1"/>
          </p:cNvSpPr>
          <p:nvPr>
            <p:ph sz="half" idx="1"/>
          </p:nvPr>
        </p:nvSpPr>
        <p:spPr>
          <a:xfrm>
            <a:off x="838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DE381EBA-FE9E-42A2-8427-4FAC199E7A9B}"/>
              </a:ext>
            </a:extLst>
          </p:cNvPr>
          <p:cNvSpPr>
            <a:spLocks noGrp="1"/>
          </p:cNvSpPr>
          <p:nvPr>
            <p:ph sz="half" idx="2"/>
          </p:nvPr>
        </p:nvSpPr>
        <p:spPr>
          <a:xfrm>
            <a:off x="6172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8426ECC1-EA49-4BA2-90A1-71C599552734}"/>
              </a:ext>
            </a:extLst>
          </p:cNvPr>
          <p:cNvSpPr>
            <a:spLocks noGrp="1"/>
          </p:cNvSpPr>
          <p:nvPr>
            <p:ph type="dt" sz="half" idx="10"/>
          </p:nvPr>
        </p:nvSpPr>
        <p:spPr/>
        <p:txBody>
          <a:bodyPr/>
          <a:lstStyle/>
          <a:p>
            <a:fld id="{BEA8BBE8-5BF9-4A98-BE98-D6A5FCB7C6F2}" type="datetimeFigureOut">
              <a:rPr lang="it-IT" smtClean="0"/>
              <a:t>23/10/2025</a:t>
            </a:fld>
            <a:endParaRPr lang="it-IT" dirty="0"/>
          </a:p>
        </p:txBody>
      </p:sp>
      <p:sp>
        <p:nvSpPr>
          <p:cNvPr id="6" name="Segnaposto piè di pagina 5">
            <a:extLst>
              <a:ext uri="{FF2B5EF4-FFF2-40B4-BE49-F238E27FC236}">
                <a16:creationId xmlns:a16="http://schemas.microsoft.com/office/drawing/2014/main" id="{8D4EA6F9-C560-4E81-9821-8C6EB9ACA04E}"/>
              </a:ext>
            </a:extLst>
          </p:cNvPr>
          <p:cNvSpPr>
            <a:spLocks noGrp="1"/>
          </p:cNvSpPr>
          <p:nvPr>
            <p:ph type="ftr" sz="quarter" idx="11"/>
          </p:nvPr>
        </p:nvSpPr>
        <p:spPr/>
        <p:txBody>
          <a:bodyPr/>
          <a:lstStyle/>
          <a:p>
            <a:endParaRPr lang="it-IT" dirty="0"/>
          </a:p>
        </p:txBody>
      </p:sp>
      <p:sp>
        <p:nvSpPr>
          <p:cNvPr id="7" name="Segnaposto numero diapositiva 6">
            <a:extLst>
              <a:ext uri="{FF2B5EF4-FFF2-40B4-BE49-F238E27FC236}">
                <a16:creationId xmlns:a16="http://schemas.microsoft.com/office/drawing/2014/main" id="{85BB7876-F53A-4E23-AB48-7BC81AD81D6F}"/>
              </a:ext>
            </a:extLst>
          </p:cNvPr>
          <p:cNvSpPr>
            <a:spLocks noGrp="1"/>
          </p:cNvSpPr>
          <p:nvPr>
            <p:ph type="sldNum" sz="quarter" idx="12"/>
          </p:nvPr>
        </p:nvSpPr>
        <p:spPr/>
        <p:txBody>
          <a:bodyPr/>
          <a:lstStyle/>
          <a:p>
            <a:fld id="{07987197-12E0-4C4B-8723-D52F3793A74F}" type="slidenum">
              <a:rPr lang="it-IT" smtClean="0"/>
              <a:t>‹N°›</a:t>
            </a:fld>
            <a:endParaRPr lang="it-IT" dirty="0"/>
          </a:p>
        </p:txBody>
      </p:sp>
    </p:spTree>
    <p:extLst>
      <p:ext uri="{BB962C8B-B14F-4D97-AF65-F5344CB8AC3E}">
        <p14:creationId xmlns:p14="http://schemas.microsoft.com/office/powerpoint/2010/main" val="37169389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4D6770E-7250-48AC-9F11-F64BF19BB8A5}"/>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60C9A8D8-4375-4704-B189-5613880FD40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4" name="Segnaposto contenuto 3">
            <a:extLst>
              <a:ext uri="{FF2B5EF4-FFF2-40B4-BE49-F238E27FC236}">
                <a16:creationId xmlns:a16="http://schemas.microsoft.com/office/drawing/2014/main" id="{C26E53C5-5043-44C3-A5E7-D1CB413D07CB}"/>
              </a:ext>
            </a:extLst>
          </p:cNvPr>
          <p:cNvSpPr>
            <a:spLocks noGrp="1"/>
          </p:cNvSpPr>
          <p:nvPr>
            <p:ph sz="half" idx="2"/>
          </p:nvPr>
        </p:nvSpPr>
        <p:spPr>
          <a:xfrm>
            <a:off x="839788" y="2505075"/>
            <a:ext cx="5157787"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9F666F8B-5198-451C-BD04-A494AC24324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6" name="Segnaposto contenuto 5">
            <a:extLst>
              <a:ext uri="{FF2B5EF4-FFF2-40B4-BE49-F238E27FC236}">
                <a16:creationId xmlns:a16="http://schemas.microsoft.com/office/drawing/2014/main" id="{113C1B77-E60D-42EB-BAD9-DA659D4E3579}"/>
              </a:ext>
            </a:extLst>
          </p:cNvPr>
          <p:cNvSpPr>
            <a:spLocks noGrp="1"/>
          </p:cNvSpPr>
          <p:nvPr>
            <p:ph sz="quarter" idx="4"/>
          </p:nvPr>
        </p:nvSpPr>
        <p:spPr>
          <a:xfrm>
            <a:off x="6172200" y="2505075"/>
            <a:ext cx="5183188"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837B355A-2608-4701-AB6F-1092DEC63864}"/>
              </a:ext>
            </a:extLst>
          </p:cNvPr>
          <p:cNvSpPr>
            <a:spLocks noGrp="1"/>
          </p:cNvSpPr>
          <p:nvPr>
            <p:ph type="dt" sz="half" idx="10"/>
          </p:nvPr>
        </p:nvSpPr>
        <p:spPr/>
        <p:txBody>
          <a:bodyPr/>
          <a:lstStyle/>
          <a:p>
            <a:fld id="{BEA8BBE8-5BF9-4A98-BE98-D6A5FCB7C6F2}" type="datetimeFigureOut">
              <a:rPr lang="it-IT" smtClean="0"/>
              <a:t>23/10/2025</a:t>
            </a:fld>
            <a:endParaRPr lang="it-IT" dirty="0"/>
          </a:p>
        </p:txBody>
      </p:sp>
      <p:sp>
        <p:nvSpPr>
          <p:cNvPr id="8" name="Segnaposto piè di pagina 7">
            <a:extLst>
              <a:ext uri="{FF2B5EF4-FFF2-40B4-BE49-F238E27FC236}">
                <a16:creationId xmlns:a16="http://schemas.microsoft.com/office/drawing/2014/main" id="{56F86A21-A01C-4223-A3E3-3FC582323AD6}"/>
              </a:ext>
            </a:extLst>
          </p:cNvPr>
          <p:cNvSpPr>
            <a:spLocks noGrp="1"/>
          </p:cNvSpPr>
          <p:nvPr>
            <p:ph type="ftr" sz="quarter" idx="11"/>
          </p:nvPr>
        </p:nvSpPr>
        <p:spPr/>
        <p:txBody>
          <a:bodyPr/>
          <a:lstStyle/>
          <a:p>
            <a:endParaRPr lang="it-IT" dirty="0"/>
          </a:p>
        </p:txBody>
      </p:sp>
      <p:sp>
        <p:nvSpPr>
          <p:cNvPr id="9" name="Segnaposto numero diapositiva 8">
            <a:extLst>
              <a:ext uri="{FF2B5EF4-FFF2-40B4-BE49-F238E27FC236}">
                <a16:creationId xmlns:a16="http://schemas.microsoft.com/office/drawing/2014/main" id="{255F7694-0E11-41E8-9618-B29483CB839D}"/>
              </a:ext>
            </a:extLst>
          </p:cNvPr>
          <p:cNvSpPr>
            <a:spLocks noGrp="1"/>
          </p:cNvSpPr>
          <p:nvPr>
            <p:ph type="sldNum" sz="quarter" idx="12"/>
          </p:nvPr>
        </p:nvSpPr>
        <p:spPr/>
        <p:txBody>
          <a:bodyPr/>
          <a:lstStyle/>
          <a:p>
            <a:fld id="{07987197-12E0-4C4B-8723-D52F3793A74F}" type="slidenum">
              <a:rPr lang="it-IT" smtClean="0"/>
              <a:t>‹N°›</a:t>
            </a:fld>
            <a:endParaRPr lang="it-IT" dirty="0"/>
          </a:p>
        </p:txBody>
      </p:sp>
    </p:spTree>
    <p:extLst>
      <p:ext uri="{BB962C8B-B14F-4D97-AF65-F5344CB8AC3E}">
        <p14:creationId xmlns:p14="http://schemas.microsoft.com/office/powerpoint/2010/main" val="13777551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CD430FB-F9F4-40D9-9A4C-860C4CCFBE10}"/>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5415B381-FD57-4609-9D5C-129792AA9367}"/>
              </a:ext>
            </a:extLst>
          </p:cNvPr>
          <p:cNvSpPr>
            <a:spLocks noGrp="1"/>
          </p:cNvSpPr>
          <p:nvPr>
            <p:ph type="dt" sz="half" idx="10"/>
          </p:nvPr>
        </p:nvSpPr>
        <p:spPr/>
        <p:txBody>
          <a:bodyPr/>
          <a:lstStyle/>
          <a:p>
            <a:fld id="{BEA8BBE8-5BF9-4A98-BE98-D6A5FCB7C6F2}" type="datetimeFigureOut">
              <a:rPr lang="it-IT" smtClean="0"/>
              <a:t>23/10/2025</a:t>
            </a:fld>
            <a:endParaRPr lang="it-IT" dirty="0"/>
          </a:p>
        </p:txBody>
      </p:sp>
      <p:sp>
        <p:nvSpPr>
          <p:cNvPr id="4" name="Segnaposto piè di pagina 3">
            <a:extLst>
              <a:ext uri="{FF2B5EF4-FFF2-40B4-BE49-F238E27FC236}">
                <a16:creationId xmlns:a16="http://schemas.microsoft.com/office/drawing/2014/main" id="{D8296110-EF6B-4D06-8AA0-8A32C07E0891}"/>
              </a:ext>
            </a:extLst>
          </p:cNvPr>
          <p:cNvSpPr>
            <a:spLocks noGrp="1"/>
          </p:cNvSpPr>
          <p:nvPr>
            <p:ph type="ftr" sz="quarter" idx="11"/>
          </p:nvPr>
        </p:nvSpPr>
        <p:spPr/>
        <p:txBody>
          <a:bodyPr/>
          <a:lstStyle/>
          <a:p>
            <a:endParaRPr lang="it-IT" dirty="0"/>
          </a:p>
        </p:txBody>
      </p:sp>
      <p:sp>
        <p:nvSpPr>
          <p:cNvPr id="5" name="Segnaposto numero diapositiva 4">
            <a:extLst>
              <a:ext uri="{FF2B5EF4-FFF2-40B4-BE49-F238E27FC236}">
                <a16:creationId xmlns:a16="http://schemas.microsoft.com/office/drawing/2014/main" id="{E86CF2F2-6C14-4F37-ADF7-FB3E5294ABD4}"/>
              </a:ext>
            </a:extLst>
          </p:cNvPr>
          <p:cNvSpPr>
            <a:spLocks noGrp="1"/>
          </p:cNvSpPr>
          <p:nvPr>
            <p:ph type="sldNum" sz="quarter" idx="12"/>
          </p:nvPr>
        </p:nvSpPr>
        <p:spPr/>
        <p:txBody>
          <a:bodyPr/>
          <a:lstStyle/>
          <a:p>
            <a:fld id="{07987197-12E0-4C4B-8723-D52F3793A74F}" type="slidenum">
              <a:rPr lang="it-IT" smtClean="0"/>
              <a:t>‹N°›</a:t>
            </a:fld>
            <a:endParaRPr lang="it-IT" dirty="0"/>
          </a:p>
        </p:txBody>
      </p:sp>
    </p:spTree>
    <p:extLst>
      <p:ext uri="{BB962C8B-B14F-4D97-AF65-F5344CB8AC3E}">
        <p14:creationId xmlns:p14="http://schemas.microsoft.com/office/powerpoint/2010/main" val="4426547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F971E9F9-6364-4B03-9958-9C4B8D6B0D38}"/>
              </a:ext>
            </a:extLst>
          </p:cNvPr>
          <p:cNvSpPr>
            <a:spLocks noGrp="1"/>
          </p:cNvSpPr>
          <p:nvPr>
            <p:ph type="dt" sz="half" idx="10"/>
          </p:nvPr>
        </p:nvSpPr>
        <p:spPr/>
        <p:txBody>
          <a:bodyPr/>
          <a:lstStyle/>
          <a:p>
            <a:fld id="{BEA8BBE8-5BF9-4A98-BE98-D6A5FCB7C6F2}" type="datetimeFigureOut">
              <a:rPr lang="it-IT" smtClean="0"/>
              <a:t>23/10/2025</a:t>
            </a:fld>
            <a:endParaRPr lang="it-IT" dirty="0"/>
          </a:p>
        </p:txBody>
      </p:sp>
      <p:sp>
        <p:nvSpPr>
          <p:cNvPr id="3" name="Segnaposto piè di pagina 2">
            <a:extLst>
              <a:ext uri="{FF2B5EF4-FFF2-40B4-BE49-F238E27FC236}">
                <a16:creationId xmlns:a16="http://schemas.microsoft.com/office/drawing/2014/main" id="{C07FB27F-E42F-449A-8255-AFD55C0AD196}"/>
              </a:ext>
            </a:extLst>
          </p:cNvPr>
          <p:cNvSpPr>
            <a:spLocks noGrp="1"/>
          </p:cNvSpPr>
          <p:nvPr>
            <p:ph type="ftr" sz="quarter" idx="11"/>
          </p:nvPr>
        </p:nvSpPr>
        <p:spPr/>
        <p:txBody>
          <a:bodyPr/>
          <a:lstStyle/>
          <a:p>
            <a:endParaRPr lang="it-IT" dirty="0"/>
          </a:p>
        </p:txBody>
      </p:sp>
      <p:sp>
        <p:nvSpPr>
          <p:cNvPr id="4" name="Segnaposto numero diapositiva 3">
            <a:extLst>
              <a:ext uri="{FF2B5EF4-FFF2-40B4-BE49-F238E27FC236}">
                <a16:creationId xmlns:a16="http://schemas.microsoft.com/office/drawing/2014/main" id="{C275CDA2-2D54-43AD-888B-9839AE9E4FAE}"/>
              </a:ext>
            </a:extLst>
          </p:cNvPr>
          <p:cNvSpPr>
            <a:spLocks noGrp="1"/>
          </p:cNvSpPr>
          <p:nvPr>
            <p:ph type="sldNum" sz="quarter" idx="12"/>
          </p:nvPr>
        </p:nvSpPr>
        <p:spPr/>
        <p:txBody>
          <a:bodyPr/>
          <a:lstStyle/>
          <a:p>
            <a:fld id="{07987197-12E0-4C4B-8723-D52F3793A74F}" type="slidenum">
              <a:rPr lang="it-IT" smtClean="0"/>
              <a:t>‹N°›</a:t>
            </a:fld>
            <a:endParaRPr lang="it-IT" dirty="0"/>
          </a:p>
        </p:txBody>
      </p:sp>
    </p:spTree>
    <p:extLst>
      <p:ext uri="{BB962C8B-B14F-4D97-AF65-F5344CB8AC3E}">
        <p14:creationId xmlns:p14="http://schemas.microsoft.com/office/powerpoint/2010/main" val="18039112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FC62AB7-5DC2-4B67-8412-B738255E4C05}"/>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B7F2439F-0679-4F8E-97FE-DD4F550545B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8D8E96D7-724B-4D9F-98C9-7BD906BC639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a:extLst>
              <a:ext uri="{FF2B5EF4-FFF2-40B4-BE49-F238E27FC236}">
                <a16:creationId xmlns:a16="http://schemas.microsoft.com/office/drawing/2014/main" id="{32F4B820-7708-435D-B054-CDA450AB9376}"/>
              </a:ext>
            </a:extLst>
          </p:cNvPr>
          <p:cNvSpPr>
            <a:spLocks noGrp="1"/>
          </p:cNvSpPr>
          <p:nvPr>
            <p:ph type="dt" sz="half" idx="10"/>
          </p:nvPr>
        </p:nvSpPr>
        <p:spPr/>
        <p:txBody>
          <a:bodyPr/>
          <a:lstStyle/>
          <a:p>
            <a:fld id="{BEA8BBE8-5BF9-4A98-BE98-D6A5FCB7C6F2}" type="datetimeFigureOut">
              <a:rPr lang="it-IT" smtClean="0"/>
              <a:t>23/10/2025</a:t>
            </a:fld>
            <a:endParaRPr lang="it-IT" dirty="0"/>
          </a:p>
        </p:txBody>
      </p:sp>
      <p:sp>
        <p:nvSpPr>
          <p:cNvPr id="6" name="Segnaposto piè di pagina 5">
            <a:extLst>
              <a:ext uri="{FF2B5EF4-FFF2-40B4-BE49-F238E27FC236}">
                <a16:creationId xmlns:a16="http://schemas.microsoft.com/office/drawing/2014/main" id="{F31808A2-1819-48FB-B6B4-84ED9B22C6F1}"/>
              </a:ext>
            </a:extLst>
          </p:cNvPr>
          <p:cNvSpPr>
            <a:spLocks noGrp="1"/>
          </p:cNvSpPr>
          <p:nvPr>
            <p:ph type="ftr" sz="quarter" idx="11"/>
          </p:nvPr>
        </p:nvSpPr>
        <p:spPr/>
        <p:txBody>
          <a:bodyPr/>
          <a:lstStyle/>
          <a:p>
            <a:endParaRPr lang="it-IT" dirty="0"/>
          </a:p>
        </p:txBody>
      </p:sp>
      <p:sp>
        <p:nvSpPr>
          <p:cNvPr id="7" name="Segnaposto numero diapositiva 6">
            <a:extLst>
              <a:ext uri="{FF2B5EF4-FFF2-40B4-BE49-F238E27FC236}">
                <a16:creationId xmlns:a16="http://schemas.microsoft.com/office/drawing/2014/main" id="{618CF825-CC9C-49F3-B594-F439FBB17828}"/>
              </a:ext>
            </a:extLst>
          </p:cNvPr>
          <p:cNvSpPr>
            <a:spLocks noGrp="1"/>
          </p:cNvSpPr>
          <p:nvPr>
            <p:ph type="sldNum" sz="quarter" idx="12"/>
          </p:nvPr>
        </p:nvSpPr>
        <p:spPr/>
        <p:txBody>
          <a:bodyPr/>
          <a:lstStyle/>
          <a:p>
            <a:fld id="{07987197-12E0-4C4B-8723-D52F3793A74F}" type="slidenum">
              <a:rPr lang="it-IT" smtClean="0"/>
              <a:t>‹N°›</a:t>
            </a:fld>
            <a:endParaRPr lang="it-IT" dirty="0"/>
          </a:p>
        </p:txBody>
      </p:sp>
    </p:spTree>
    <p:extLst>
      <p:ext uri="{BB962C8B-B14F-4D97-AF65-F5344CB8AC3E}">
        <p14:creationId xmlns:p14="http://schemas.microsoft.com/office/powerpoint/2010/main" val="28794547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0D029CB-2A8A-4580-A8D6-C075B1524BDE}"/>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8FFDDD1D-4DE4-4183-B5FB-8F38DF70A56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dirty="0"/>
          </a:p>
        </p:txBody>
      </p:sp>
      <p:sp>
        <p:nvSpPr>
          <p:cNvPr id="4" name="Segnaposto testo 3">
            <a:extLst>
              <a:ext uri="{FF2B5EF4-FFF2-40B4-BE49-F238E27FC236}">
                <a16:creationId xmlns:a16="http://schemas.microsoft.com/office/drawing/2014/main" id="{E259A5D5-C608-4B78-8159-258C07B94E1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a:extLst>
              <a:ext uri="{FF2B5EF4-FFF2-40B4-BE49-F238E27FC236}">
                <a16:creationId xmlns:a16="http://schemas.microsoft.com/office/drawing/2014/main" id="{027B31C5-6630-4B0A-AD65-86A18A7C1AA4}"/>
              </a:ext>
            </a:extLst>
          </p:cNvPr>
          <p:cNvSpPr>
            <a:spLocks noGrp="1"/>
          </p:cNvSpPr>
          <p:nvPr>
            <p:ph type="dt" sz="half" idx="10"/>
          </p:nvPr>
        </p:nvSpPr>
        <p:spPr/>
        <p:txBody>
          <a:bodyPr/>
          <a:lstStyle/>
          <a:p>
            <a:fld id="{BEA8BBE8-5BF9-4A98-BE98-D6A5FCB7C6F2}" type="datetimeFigureOut">
              <a:rPr lang="it-IT" smtClean="0"/>
              <a:t>23/10/2025</a:t>
            </a:fld>
            <a:endParaRPr lang="it-IT" dirty="0"/>
          </a:p>
        </p:txBody>
      </p:sp>
      <p:sp>
        <p:nvSpPr>
          <p:cNvPr id="6" name="Segnaposto piè di pagina 5">
            <a:extLst>
              <a:ext uri="{FF2B5EF4-FFF2-40B4-BE49-F238E27FC236}">
                <a16:creationId xmlns:a16="http://schemas.microsoft.com/office/drawing/2014/main" id="{95F80ADD-0CD6-4796-826A-6F3BBE351547}"/>
              </a:ext>
            </a:extLst>
          </p:cNvPr>
          <p:cNvSpPr>
            <a:spLocks noGrp="1"/>
          </p:cNvSpPr>
          <p:nvPr>
            <p:ph type="ftr" sz="quarter" idx="11"/>
          </p:nvPr>
        </p:nvSpPr>
        <p:spPr/>
        <p:txBody>
          <a:bodyPr/>
          <a:lstStyle/>
          <a:p>
            <a:endParaRPr lang="it-IT" dirty="0"/>
          </a:p>
        </p:txBody>
      </p:sp>
      <p:sp>
        <p:nvSpPr>
          <p:cNvPr id="7" name="Segnaposto numero diapositiva 6">
            <a:extLst>
              <a:ext uri="{FF2B5EF4-FFF2-40B4-BE49-F238E27FC236}">
                <a16:creationId xmlns:a16="http://schemas.microsoft.com/office/drawing/2014/main" id="{836FF2CD-548D-42C1-98DB-06D5F90C0872}"/>
              </a:ext>
            </a:extLst>
          </p:cNvPr>
          <p:cNvSpPr>
            <a:spLocks noGrp="1"/>
          </p:cNvSpPr>
          <p:nvPr>
            <p:ph type="sldNum" sz="quarter" idx="12"/>
          </p:nvPr>
        </p:nvSpPr>
        <p:spPr/>
        <p:txBody>
          <a:bodyPr/>
          <a:lstStyle/>
          <a:p>
            <a:fld id="{07987197-12E0-4C4B-8723-D52F3793A74F}" type="slidenum">
              <a:rPr lang="it-IT" smtClean="0"/>
              <a:t>‹N°›</a:t>
            </a:fld>
            <a:endParaRPr lang="it-IT" dirty="0"/>
          </a:p>
        </p:txBody>
      </p:sp>
    </p:spTree>
    <p:extLst>
      <p:ext uri="{BB962C8B-B14F-4D97-AF65-F5344CB8AC3E}">
        <p14:creationId xmlns:p14="http://schemas.microsoft.com/office/powerpoint/2010/main" val="2903661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2B3A69C8-ABA6-442B-8B0A-FF790B9D044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8BD914C6-CBE9-48CD-9F13-415E865B8D6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2A69E51B-D484-4C4E-88BB-704A70BBEB8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EA8BBE8-5BF9-4A98-BE98-D6A5FCB7C6F2}" type="datetimeFigureOut">
              <a:rPr lang="it-IT" smtClean="0"/>
              <a:t>23/10/2025</a:t>
            </a:fld>
            <a:endParaRPr lang="it-IT" dirty="0"/>
          </a:p>
        </p:txBody>
      </p:sp>
      <p:sp>
        <p:nvSpPr>
          <p:cNvPr id="5" name="Segnaposto piè di pagina 4">
            <a:extLst>
              <a:ext uri="{FF2B5EF4-FFF2-40B4-BE49-F238E27FC236}">
                <a16:creationId xmlns:a16="http://schemas.microsoft.com/office/drawing/2014/main" id="{865578C9-1916-4C4F-8B96-FFFBFF09F43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dirty="0"/>
          </a:p>
        </p:txBody>
      </p:sp>
      <p:sp>
        <p:nvSpPr>
          <p:cNvPr id="6" name="Segnaposto numero diapositiva 5">
            <a:extLst>
              <a:ext uri="{FF2B5EF4-FFF2-40B4-BE49-F238E27FC236}">
                <a16:creationId xmlns:a16="http://schemas.microsoft.com/office/drawing/2014/main" id="{6EE5386A-25D2-48F8-B44E-49F9E316908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7987197-12E0-4C4B-8723-D52F3793A74F}" type="slidenum">
              <a:rPr lang="it-IT" smtClean="0"/>
              <a:t>‹N°›</a:t>
            </a:fld>
            <a:endParaRPr lang="it-IT" dirty="0"/>
          </a:p>
        </p:txBody>
      </p:sp>
    </p:spTree>
    <p:extLst>
      <p:ext uri="{BB962C8B-B14F-4D97-AF65-F5344CB8AC3E}">
        <p14:creationId xmlns:p14="http://schemas.microsoft.com/office/powerpoint/2010/main" val="40211639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D400412-AEE2-14EA-1A09-C42DD07BE1F8}"/>
              </a:ext>
            </a:extLst>
          </p:cNvPr>
          <p:cNvSpPr>
            <a:spLocks noGrp="1"/>
          </p:cNvSpPr>
          <p:nvPr>
            <p:ph type="title"/>
          </p:nvPr>
        </p:nvSpPr>
        <p:spPr>
          <a:xfrm flipV="1">
            <a:off x="671946" y="-960755"/>
            <a:ext cx="10515600" cy="461991"/>
          </a:xfrm>
        </p:spPr>
        <p:txBody>
          <a:bodyPr>
            <a:normAutofit fontScale="90000"/>
          </a:bodyPr>
          <a:lstStyle/>
          <a:p>
            <a:endParaRPr lang="fr-CH" dirty="0"/>
          </a:p>
        </p:txBody>
      </p:sp>
      <p:sp>
        <p:nvSpPr>
          <p:cNvPr id="3" name="Espace réservé du contenu 2">
            <a:extLst>
              <a:ext uri="{FF2B5EF4-FFF2-40B4-BE49-F238E27FC236}">
                <a16:creationId xmlns:a16="http://schemas.microsoft.com/office/drawing/2014/main" id="{050E5E54-C64C-D1D2-BC8B-9D9FBA069A66}"/>
              </a:ext>
            </a:extLst>
          </p:cNvPr>
          <p:cNvSpPr>
            <a:spLocks noGrp="1"/>
          </p:cNvSpPr>
          <p:nvPr>
            <p:ph idx="1"/>
          </p:nvPr>
        </p:nvSpPr>
        <p:spPr/>
        <p:txBody>
          <a:bodyPr/>
          <a:lstStyle/>
          <a:p>
            <a:pPr algn="ctr">
              <a:lnSpc>
                <a:spcPct val="107000"/>
              </a:lnSpc>
              <a:spcBef>
                <a:spcPts val="1800"/>
              </a:spcBef>
              <a:spcAft>
                <a:spcPts val="600"/>
              </a:spcAft>
              <a:buNone/>
            </a:pPr>
            <a:r>
              <a:rPr lang="fr-FR" sz="2400" b="1" kern="100" dirty="0">
                <a:effectLst/>
                <a:latin typeface="Calibri" panose="020F0502020204030204" pitchFamily="34" charset="0"/>
                <a:ea typeface="Aptos" panose="020B0004020202020204" pitchFamily="34" charset="0"/>
                <a:cs typeface="Times New Roman" panose="02020603050405020304" pitchFamily="18" charset="0"/>
              </a:rPr>
              <a:t>Enrico Norelli</a:t>
            </a:r>
            <a:endParaRPr lang="fr-CH" sz="2000" b="1" kern="100" dirty="0">
              <a:effectLst/>
              <a:latin typeface="Aptos" panose="020B0004020202020204" pitchFamily="34" charset="0"/>
              <a:ea typeface="Aptos" panose="020B0004020202020204" pitchFamily="34" charset="0"/>
              <a:cs typeface="Times New Roman" panose="02020603050405020304" pitchFamily="18" charset="0"/>
            </a:endParaRPr>
          </a:p>
          <a:p>
            <a:pPr algn="ctr">
              <a:lnSpc>
                <a:spcPct val="107000"/>
              </a:lnSpc>
              <a:spcBef>
                <a:spcPts val="1800"/>
              </a:spcBef>
              <a:spcAft>
                <a:spcPts val="600"/>
              </a:spcAft>
              <a:buNone/>
            </a:pPr>
            <a:r>
              <a:rPr lang="fr-FR" sz="2800" b="1" kern="100" dirty="0">
                <a:effectLst/>
                <a:latin typeface="Calibri" panose="020F0502020204030204" pitchFamily="34" charset="0"/>
                <a:ea typeface="Aptos" panose="020B0004020202020204" pitchFamily="34" charset="0"/>
                <a:cs typeface="Times New Roman" panose="02020603050405020304" pitchFamily="18" charset="0"/>
              </a:rPr>
              <a:t>La trasmissione delle parole di Gesù : tra testi canonici e testi apocrifi</a:t>
            </a:r>
            <a:endParaRPr lang="fr-CH" sz="2000" kern="100" dirty="0">
              <a:effectLst/>
              <a:latin typeface="Aptos" panose="020B0004020202020204" pitchFamily="34" charset="0"/>
              <a:ea typeface="Aptos" panose="020B0004020202020204" pitchFamily="34" charset="0"/>
              <a:cs typeface="Times New Roman" panose="02020603050405020304" pitchFamily="18" charset="0"/>
            </a:endParaRPr>
          </a:p>
          <a:p>
            <a:pPr algn="ctr">
              <a:lnSpc>
                <a:spcPct val="107000"/>
              </a:lnSpc>
              <a:spcBef>
                <a:spcPts val="1800"/>
              </a:spcBef>
              <a:spcAft>
                <a:spcPts val="600"/>
              </a:spcAft>
              <a:buNone/>
            </a:pPr>
            <a:r>
              <a:rPr lang="fr-FR" sz="2400" kern="100" dirty="0">
                <a:effectLst/>
                <a:latin typeface="Calibri" panose="020F0502020204030204" pitchFamily="34" charset="0"/>
                <a:ea typeface="Aptos" panose="020B0004020202020204" pitchFamily="34" charset="0"/>
                <a:cs typeface="Times New Roman" panose="02020603050405020304" pitchFamily="18" charset="0"/>
              </a:rPr>
              <a:t>Corso online dell’editrice Città Nuova, 24 ottobre 2025</a:t>
            </a:r>
            <a:endParaRPr lang="fr-CH" sz="2000" kern="100" dirty="0">
              <a:effectLst/>
              <a:latin typeface="Aptos" panose="020B0004020202020204" pitchFamily="34" charset="0"/>
              <a:ea typeface="Aptos" panose="020B0004020202020204" pitchFamily="34" charset="0"/>
              <a:cs typeface="Times New Roman" panose="02020603050405020304" pitchFamily="18" charset="0"/>
            </a:endParaRPr>
          </a:p>
          <a:p>
            <a:pPr algn="ctr">
              <a:spcBef>
                <a:spcPts val="1800"/>
              </a:spcBef>
              <a:buNone/>
            </a:pPr>
            <a:r>
              <a:rPr lang="fr-FR" sz="3200" b="1" dirty="0">
                <a:effectLst/>
                <a:latin typeface="Calibri" panose="020F0502020204030204" pitchFamily="34" charset="0"/>
                <a:ea typeface="Aptos" panose="020B0004020202020204" pitchFamily="34" charset="0"/>
              </a:rPr>
              <a:t>Dossier di estratti dalle fonti</a:t>
            </a:r>
          </a:p>
        </p:txBody>
      </p:sp>
    </p:spTree>
    <p:extLst>
      <p:ext uri="{BB962C8B-B14F-4D97-AF65-F5344CB8AC3E}">
        <p14:creationId xmlns:p14="http://schemas.microsoft.com/office/powerpoint/2010/main" val="18058446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a:extLst>
              <a:ext uri="{FF2B5EF4-FFF2-40B4-BE49-F238E27FC236}">
                <a16:creationId xmlns:a16="http://schemas.microsoft.com/office/drawing/2014/main" id="{8F8D3D62-D728-4102-AEF7-7D268635C355}"/>
              </a:ext>
            </a:extLst>
          </p:cNvPr>
          <p:cNvSpPr txBox="1"/>
          <p:nvPr/>
        </p:nvSpPr>
        <p:spPr>
          <a:xfrm>
            <a:off x="720436" y="1736435"/>
            <a:ext cx="10575636" cy="3046988"/>
          </a:xfrm>
          <a:prstGeom prst="rect">
            <a:avLst/>
          </a:prstGeom>
          <a:noFill/>
        </p:spPr>
        <p:txBody>
          <a:bodyPr wrap="square" rtlCol="0">
            <a:spAutoFit/>
          </a:bodyPr>
          <a:lstStyle/>
          <a:p>
            <a:pPr algn="just"/>
            <a:r>
              <a:rPr lang="fr-FR" sz="2400" b="1" i="1" dirty="0"/>
              <a:t>VangTom</a:t>
            </a:r>
            <a:r>
              <a:rPr lang="fr-FR" sz="2400" b="1" dirty="0"/>
              <a:t> 113</a:t>
            </a:r>
            <a:r>
              <a:rPr lang="fr-FR" sz="2400" dirty="0"/>
              <a:t>: «1 Gli dissero i suoi discepoli: «Quando verrà il regno?». 2 «Non verrà mentre lo si attende. 3 Non si dirà: "Ecco, è qui" oppure: "Ecco, è là". 4 Invece il regno del Padre è sparso sulla terra e gli uomini non lo vedono».</a:t>
            </a:r>
          </a:p>
          <a:p>
            <a:pPr algn="just"/>
            <a:endParaRPr lang="it-IT" sz="2400" dirty="0"/>
          </a:p>
          <a:p>
            <a:pPr algn="just"/>
            <a:r>
              <a:rPr lang="fr-FR" sz="2400" b="1" i="1" dirty="0"/>
              <a:t>Luca</a:t>
            </a:r>
            <a:r>
              <a:rPr lang="fr-FR" sz="2400" b="1" dirty="0"/>
              <a:t> 17,20-21</a:t>
            </a:r>
            <a:r>
              <a:rPr lang="fr-FR" sz="2400" dirty="0"/>
              <a:t> : «20 I </a:t>
            </a:r>
            <a:r>
              <a:rPr lang="fr-CH" sz="2400" dirty="0"/>
              <a:t>farisei gli domandarono: "Quando verrà il regno di Dio?". Egli rispose loro: "Il regno di Dio non viene in modo da attirare l'attenzione, 21 e nessuno dirà: "Eccolo qui", oppure: "Eccolo là". Perché, ecco, il regno di Dio è in mezzo a voi!"</a:t>
            </a:r>
            <a:r>
              <a:rPr lang="fr-FR" sz="2400" dirty="0"/>
              <a:t>».</a:t>
            </a:r>
            <a:endParaRPr lang="it-IT" sz="2400" dirty="0"/>
          </a:p>
        </p:txBody>
      </p:sp>
    </p:spTree>
    <p:extLst>
      <p:ext uri="{BB962C8B-B14F-4D97-AF65-F5344CB8AC3E}">
        <p14:creationId xmlns:p14="http://schemas.microsoft.com/office/powerpoint/2010/main" val="16523841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a:extLst>
              <a:ext uri="{FF2B5EF4-FFF2-40B4-BE49-F238E27FC236}">
                <a16:creationId xmlns:a16="http://schemas.microsoft.com/office/drawing/2014/main" id="{8F8D3D62-D728-4102-AEF7-7D268635C355}"/>
              </a:ext>
            </a:extLst>
          </p:cNvPr>
          <p:cNvSpPr txBox="1"/>
          <p:nvPr/>
        </p:nvSpPr>
        <p:spPr>
          <a:xfrm>
            <a:off x="498763" y="360217"/>
            <a:ext cx="10917382" cy="5262979"/>
          </a:xfrm>
          <a:prstGeom prst="rect">
            <a:avLst/>
          </a:prstGeom>
          <a:noFill/>
        </p:spPr>
        <p:txBody>
          <a:bodyPr wrap="square" rtlCol="0">
            <a:spAutoFit/>
          </a:bodyPr>
          <a:lstStyle/>
          <a:p>
            <a:r>
              <a:rPr lang="fr-FR" sz="2400" b="1" i="1" dirty="0"/>
              <a:t>VangTom</a:t>
            </a:r>
            <a:r>
              <a:rPr lang="fr-FR" sz="2400" b="1" dirty="0"/>
              <a:t> 3</a:t>
            </a:r>
            <a:r>
              <a:rPr lang="fr-FR" sz="2400" dirty="0"/>
              <a:t> : «1 Dice Gesù: ‘Se coloro che vi guidano vi dicono: "Ecco, il regno è nel cielo", allora gli uccelli del cielo vi precederanno; 2 se essi vi dicono che è nel mare, allora i pesci vi precederanno. 3 Ma il regno è dentro di voi e fuori di voi. 4</a:t>
            </a:r>
            <a:r>
              <a:rPr lang="fr-FR" sz="2400" b="1" dirty="0"/>
              <a:t> </a:t>
            </a:r>
            <a:r>
              <a:rPr lang="fr-FR" sz="2400" dirty="0"/>
              <a:t>Quando conoscerete voi stessi allora sarete conosciuti e comprenderete che siete i figli del Padre vivente. 5</a:t>
            </a:r>
            <a:r>
              <a:rPr lang="fr-FR" sz="2400" b="1" dirty="0"/>
              <a:t> </a:t>
            </a:r>
            <a:r>
              <a:rPr lang="fr-FR" sz="2400" dirty="0"/>
              <a:t>Se invece non conoscete voi stessi allora siete nella povertà e voi siete la povertà’».</a:t>
            </a:r>
          </a:p>
          <a:p>
            <a:endParaRPr lang="it-IT" sz="2400" dirty="0"/>
          </a:p>
          <a:p>
            <a:r>
              <a:rPr lang="fr-FR" sz="2400" b="1" i="1" dirty="0"/>
              <a:t>VangTom</a:t>
            </a:r>
            <a:r>
              <a:rPr lang="fr-FR" sz="2400" b="1" dirty="0"/>
              <a:t> 49</a:t>
            </a:r>
            <a:r>
              <a:rPr lang="fr-FR" sz="2400" dirty="0"/>
              <a:t> : «1 Dice Gesù: «Beati i solitari, gli eletti, poiché voi troverete il regno. 2 Infatti da lì venite e lì ritornerete».</a:t>
            </a:r>
          </a:p>
          <a:p>
            <a:endParaRPr lang="it-IT" sz="2400" dirty="0"/>
          </a:p>
          <a:p>
            <a:r>
              <a:rPr lang="fr-FR" sz="2400" b="1" i="1" dirty="0"/>
              <a:t>VangTom</a:t>
            </a:r>
            <a:r>
              <a:rPr lang="fr-FR" sz="2400" b="1" dirty="0"/>
              <a:t> 114</a:t>
            </a:r>
            <a:r>
              <a:rPr lang="fr-FR" sz="2400" dirty="0"/>
              <a:t> : «1 Simon Pietro dice loro: ‘Maria deve lasciarci, perché le donne non meritano la vita’. 2 Dice Gesù: ‘Ecco, io stesso la attirerò affinché sia fatta maschio, così che possa anche lei diventare uno spirito vivente, maschio simile a voi. Poiché ogni donna che si farà maschio entrerà nel regno dei cieli’».</a:t>
            </a:r>
            <a:endParaRPr lang="it-IT" sz="2400" dirty="0"/>
          </a:p>
        </p:txBody>
      </p:sp>
    </p:spTree>
    <p:extLst>
      <p:ext uri="{BB962C8B-B14F-4D97-AF65-F5344CB8AC3E}">
        <p14:creationId xmlns:p14="http://schemas.microsoft.com/office/powerpoint/2010/main" val="16053973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a:extLst>
              <a:ext uri="{FF2B5EF4-FFF2-40B4-BE49-F238E27FC236}">
                <a16:creationId xmlns:a16="http://schemas.microsoft.com/office/drawing/2014/main" id="{8F8D3D62-D728-4102-AEF7-7D268635C355}"/>
              </a:ext>
            </a:extLst>
          </p:cNvPr>
          <p:cNvSpPr txBox="1"/>
          <p:nvPr/>
        </p:nvSpPr>
        <p:spPr>
          <a:xfrm>
            <a:off x="498763" y="2355273"/>
            <a:ext cx="10917382" cy="2308324"/>
          </a:xfrm>
          <a:prstGeom prst="rect">
            <a:avLst/>
          </a:prstGeom>
          <a:noFill/>
        </p:spPr>
        <p:txBody>
          <a:bodyPr wrap="square" rtlCol="0">
            <a:spAutoFit/>
          </a:bodyPr>
          <a:lstStyle/>
          <a:p>
            <a:pPr algn="just"/>
            <a:r>
              <a:rPr lang="fr-FR" sz="2400" b="1" dirty="0"/>
              <a:t>John S. Kloppenborg, </a:t>
            </a:r>
            <a:r>
              <a:rPr lang="fr-FR" sz="2400" b="1" i="1" dirty="0"/>
              <a:t>Q, the Earliest Gospel. An Introduction to the Original Stories and Sayings of Jesus</a:t>
            </a:r>
            <a:r>
              <a:rPr lang="fr-FR" sz="2400" dirty="0"/>
              <a:t>, Louisville; London, Westminster John Knox Press 2008</a:t>
            </a:r>
            <a:r>
              <a:rPr lang="fr-FR" sz="2400" b="1" dirty="0"/>
              <a:t>, p. 71</a:t>
            </a:r>
            <a:r>
              <a:rPr lang="fr-FR" sz="2400" dirty="0"/>
              <a:t>: «Per Q non è la mera dimostrazione di potenza a indicare ineluttabilmente la rilevanza di Gesù e del regno: piuttosto, è la potenza della </a:t>
            </a:r>
            <a:r>
              <a:rPr lang="fr-FR" sz="2400" i="1" dirty="0"/>
              <a:t>logica</a:t>
            </a:r>
            <a:r>
              <a:rPr lang="fr-FR" sz="2400" dirty="0"/>
              <a:t> e della </a:t>
            </a:r>
            <a:r>
              <a:rPr lang="fr-FR" sz="2400" i="1" dirty="0"/>
              <a:t>sapienza</a:t>
            </a:r>
            <a:r>
              <a:rPr lang="fr-FR" sz="2400" dirty="0"/>
              <a:t> che dovrebbe condurre le persone suscettibili di ragionare a concludere che il regno di Dio ‘è venuto su di voi’» (corsivi dell’autore ; trad., qui e oltre, EN).</a:t>
            </a:r>
            <a:endParaRPr lang="it-IT" sz="2400" dirty="0"/>
          </a:p>
        </p:txBody>
      </p:sp>
    </p:spTree>
    <p:extLst>
      <p:ext uri="{BB962C8B-B14F-4D97-AF65-F5344CB8AC3E}">
        <p14:creationId xmlns:p14="http://schemas.microsoft.com/office/powerpoint/2010/main" val="13949244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a:extLst>
              <a:ext uri="{FF2B5EF4-FFF2-40B4-BE49-F238E27FC236}">
                <a16:creationId xmlns:a16="http://schemas.microsoft.com/office/drawing/2014/main" id="{8F8D3D62-D728-4102-AEF7-7D268635C355}"/>
              </a:ext>
            </a:extLst>
          </p:cNvPr>
          <p:cNvSpPr txBox="1"/>
          <p:nvPr/>
        </p:nvSpPr>
        <p:spPr>
          <a:xfrm>
            <a:off x="498763" y="1921160"/>
            <a:ext cx="10917382" cy="2677656"/>
          </a:xfrm>
          <a:prstGeom prst="rect">
            <a:avLst/>
          </a:prstGeom>
          <a:noFill/>
        </p:spPr>
        <p:txBody>
          <a:bodyPr wrap="square" rtlCol="0">
            <a:spAutoFit/>
          </a:bodyPr>
          <a:lstStyle/>
          <a:p>
            <a:pPr algn="just"/>
            <a:r>
              <a:rPr lang="fr-FR" sz="2400" b="1" i="1" dirty="0"/>
              <a:t>Ivi</a:t>
            </a:r>
            <a:r>
              <a:rPr lang="fr-FR" sz="2400" b="1" dirty="0"/>
              <a:t>, 71-72</a:t>
            </a:r>
            <a:r>
              <a:rPr lang="fr-FR" sz="2400" dirty="0"/>
              <a:t>: «I segni del regno, dunque, vanno ben al di là dei soli miracoli. Si possono trovare nel quotidiano, nelle attività di uccelli e gigli (12,22-31), e nell’accoglienza offerta alla gente Q che arriva in un villaggio (10,6-9). […] Q ha in comune con il Quarto Vangelo un’epistemologia sapienziale che si trova anche nei libri sapienziali dell’area mediterranea. Il saggio, esaminando il mondo e gli eventi del mondo, è capace di percepire ciò che non è immediatamente evidente ai più : la presenza dei piani di Dio e del regno di Dio».</a:t>
            </a:r>
            <a:endParaRPr lang="it-IT" sz="2400" dirty="0"/>
          </a:p>
        </p:txBody>
      </p:sp>
    </p:spTree>
    <p:extLst>
      <p:ext uri="{BB962C8B-B14F-4D97-AF65-F5344CB8AC3E}">
        <p14:creationId xmlns:p14="http://schemas.microsoft.com/office/powerpoint/2010/main" val="5814958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a:extLst>
              <a:ext uri="{FF2B5EF4-FFF2-40B4-BE49-F238E27FC236}">
                <a16:creationId xmlns:a16="http://schemas.microsoft.com/office/drawing/2014/main" id="{8F8D3D62-D728-4102-AEF7-7D268635C355}"/>
              </a:ext>
            </a:extLst>
          </p:cNvPr>
          <p:cNvSpPr txBox="1"/>
          <p:nvPr/>
        </p:nvSpPr>
        <p:spPr>
          <a:xfrm>
            <a:off x="498763" y="1052943"/>
            <a:ext cx="10917382" cy="4524315"/>
          </a:xfrm>
          <a:prstGeom prst="rect">
            <a:avLst/>
          </a:prstGeom>
          <a:noFill/>
        </p:spPr>
        <p:txBody>
          <a:bodyPr wrap="square" rtlCol="0">
            <a:spAutoFit/>
          </a:bodyPr>
          <a:lstStyle/>
          <a:p>
            <a:pPr algn="just"/>
            <a:r>
              <a:rPr lang="fr-FR" sz="2400" b="1" i="1" dirty="0"/>
              <a:t>Ivi</a:t>
            </a:r>
            <a:r>
              <a:rPr lang="fr-FR" sz="2400" b="1" dirty="0"/>
              <a:t>, 97</a:t>
            </a:r>
            <a:r>
              <a:rPr lang="fr-FR" sz="2400" dirty="0"/>
              <a:t>: «Il centro degli insegnamenti di Q non è, come è in Mc, l’identità di Gesù in quanto il figlio di Dio, ma piuttosto il comportamento e gli atteggiamenti che riflettono il regno di Dio. C’è, naturalmente, qualche interesse per l’identità di Gesù, il quale viene chiamato Colui che deve venire e il Figlio dell’uomo. Ma molto più spazio è dedicato ad articolare l’</a:t>
            </a:r>
            <a:r>
              <a:rPr lang="fr-FR" sz="2400" i="1" dirty="0"/>
              <a:t>ethos</a:t>
            </a:r>
            <a:r>
              <a:rPr lang="fr-FR" sz="2400" dirty="0"/>
              <a:t> del regno di Dio. Sofia, la sapienza di Dio, è la forza che sopraggiunge nel mondo di Q: il regno di Dio è più importante della morte e resurrezione di Gesù. Gesù non è un messia sofferente che muore come espiazione dei peccati, ma, per dirla con Burton Mack, ‘un saggio i cui detti e la sapienza ricavabile da essi facevano tutta la differenza che importava’. La gente di Q, senza dubbio, guardava a Gesù come al maestro privilegiato che, al di sopra di tutti gli altri, era il modello da imitare. Non ci sono molti indizi che questo Gesù fosse oggetto di memoria come un salvatore, come lo era nelle chiese di Paolo che confessavano Cristo.».</a:t>
            </a:r>
            <a:endParaRPr lang="it-IT" sz="2400" dirty="0"/>
          </a:p>
        </p:txBody>
      </p:sp>
    </p:spTree>
    <p:extLst>
      <p:ext uri="{BB962C8B-B14F-4D97-AF65-F5344CB8AC3E}">
        <p14:creationId xmlns:p14="http://schemas.microsoft.com/office/powerpoint/2010/main" val="22096452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a:extLst>
              <a:ext uri="{FF2B5EF4-FFF2-40B4-BE49-F238E27FC236}">
                <a16:creationId xmlns:a16="http://schemas.microsoft.com/office/drawing/2014/main" id="{8F8D3D62-D728-4102-AEF7-7D268635C355}"/>
              </a:ext>
            </a:extLst>
          </p:cNvPr>
          <p:cNvSpPr txBox="1"/>
          <p:nvPr/>
        </p:nvSpPr>
        <p:spPr>
          <a:xfrm>
            <a:off x="498763" y="1052943"/>
            <a:ext cx="10917382" cy="3416320"/>
          </a:xfrm>
          <a:prstGeom prst="rect">
            <a:avLst/>
          </a:prstGeom>
          <a:noFill/>
        </p:spPr>
        <p:txBody>
          <a:bodyPr wrap="square" rtlCol="0">
            <a:spAutoFit/>
          </a:bodyPr>
          <a:lstStyle/>
          <a:p>
            <a:pPr algn="just"/>
            <a:r>
              <a:rPr lang="fr-FR" sz="2400" b="1" i="1" dirty="0"/>
              <a:t>Ibid.</a:t>
            </a:r>
            <a:r>
              <a:rPr lang="fr-FR" sz="2400" dirty="0"/>
              <a:t>: « Così, il vangelo dei detti Q rappresenta un </a:t>
            </a:r>
            <a:r>
              <a:rPr lang="fr-FR" sz="2400" i="1" dirty="0"/>
              <a:t>vangelo diverso</a:t>
            </a:r>
            <a:r>
              <a:rPr lang="fr-FR" sz="2400" dirty="0"/>
              <a:t>. È un vangelo che non circolava tra cittadini, ma tra i poveri della campagna, non nelle metropoli Gentili dell’oriente, ma nelle città della Galilea giudaica. Adottava opinioni significativamente diverse sui miracoli, la morte di Gesù e il modo di rivendicare Gesù rispetto a quanto si trova nei sinottici e in Paolo. I suoi insegnamenti etici ci permettono di gettare uno sguardo sulla vita e gli atteggiamenti non delle classi urbane nelle quali finì con il diffondersi il movimento di Gesù, ma dei villaggi e delle città della Galilea, dove le azioni e il regno di Dio avevano tutto a che vedere con le cose elementari della vita: cibo, debiti, il sostentamento della vita quotidiana e ciò che la minacciava».</a:t>
            </a:r>
            <a:endParaRPr lang="it-IT" sz="2400" dirty="0"/>
          </a:p>
        </p:txBody>
      </p:sp>
    </p:spTree>
    <p:extLst>
      <p:ext uri="{BB962C8B-B14F-4D97-AF65-F5344CB8AC3E}">
        <p14:creationId xmlns:p14="http://schemas.microsoft.com/office/powerpoint/2010/main" val="25344181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a:extLst>
              <a:ext uri="{FF2B5EF4-FFF2-40B4-BE49-F238E27FC236}">
                <a16:creationId xmlns:a16="http://schemas.microsoft.com/office/drawing/2014/main" id="{8F8D3D62-D728-4102-AEF7-7D268635C355}"/>
              </a:ext>
            </a:extLst>
          </p:cNvPr>
          <p:cNvSpPr txBox="1"/>
          <p:nvPr/>
        </p:nvSpPr>
        <p:spPr>
          <a:xfrm>
            <a:off x="508491" y="1502870"/>
            <a:ext cx="10917382" cy="3046988"/>
          </a:xfrm>
          <a:prstGeom prst="rect">
            <a:avLst/>
          </a:prstGeom>
          <a:noFill/>
        </p:spPr>
        <p:txBody>
          <a:bodyPr wrap="square" rtlCol="0">
            <a:spAutoFit/>
          </a:bodyPr>
          <a:lstStyle/>
          <a:p>
            <a:pPr algn="just"/>
            <a:r>
              <a:rPr lang="fr-CH" sz="2400" b="1" i="1" dirty="0"/>
              <a:t>Luca</a:t>
            </a:r>
            <a:r>
              <a:rPr lang="fr-CH" sz="2400" b="1" dirty="0"/>
              <a:t> 12,31</a:t>
            </a:r>
            <a:r>
              <a:rPr lang="fr-CH" sz="2400" dirty="0"/>
              <a:t>: «Cercate invece il suo regno, e queste cose vi saranno date in aggiunta».</a:t>
            </a:r>
            <a:endParaRPr lang="it-IT" sz="2400" dirty="0"/>
          </a:p>
          <a:p>
            <a:pPr algn="just"/>
            <a:endParaRPr lang="fr-CH" sz="2400" b="1" i="1" dirty="0"/>
          </a:p>
          <a:p>
            <a:pPr algn="just"/>
            <a:r>
              <a:rPr lang="fr-CH" sz="2400" b="1" i="1" dirty="0"/>
              <a:t>VangTom</a:t>
            </a:r>
            <a:r>
              <a:rPr lang="fr-CH" sz="2400" b="1" dirty="0"/>
              <a:t> 36</a:t>
            </a:r>
            <a:r>
              <a:rPr lang="fr-CH" sz="2400" dirty="0"/>
              <a:t> (secondo il greco del Papiro di Ossirinco 655): </a:t>
            </a:r>
            <a:r>
              <a:rPr lang="fr-FR" sz="2400" dirty="0"/>
              <a:t>«1 Dice Gesù: «Non preoccupatevi da mattina a sera, né da sera a mattina, né, riguardo al vostro cibo, di che cosa mangerete, né, riguardo al vostro vestito, di che cosa indosserete. 2 Siete di gran lunga migliori dei gigli, i quali non filano né tessono. 3 Quando non avete un indumento, che cosa indossate? Chi potrebbe aggiungere qualcosa alla (vostra) statura? Egli stesso vi darà il vostro indumento ( ... )».</a:t>
            </a:r>
            <a:endParaRPr lang="it-IT" sz="2400" dirty="0"/>
          </a:p>
        </p:txBody>
      </p:sp>
    </p:spTree>
    <p:extLst>
      <p:ext uri="{BB962C8B-B14F-4D97-AF65-F5344CB8AC3E}">
        <p14:creationId xmlns:p14="http://schemas.microsoft.com/office/powerpoint/2010/main" val="26331931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a:extLst>
              <a:ext uri="{FF2B5EF4-FFF2-40B4-BE49-F238E27FC236}">
                <a16:creationId xmlns:a16="http://schemas.microsoft.com/office/drawing/2014/main" id="{8F8D3D62-D728-4102-AEF7-7D268635C355}"/>
              </a:ext>
            </a:extLst>
          </p:cNvPr>
          <p:cNvSpPr txBox="1"/>
          <p:nvPr/>
        </p:nvSpPr>
        <p:spPr>
          <a:xfrm>
            <a:off x="498763" y="1921160"/>
            <a:ext cx="10917382" cy="1569660"/>
          </a:xfrm>
          <a:prstGeom prst="rect">
            <a:avLst/>
          </a:prstGeom>
          <a:noFill/>
        </p:spPr>
        <p:txBody>
          <a:bodyPr wrap="square" rtlCol="0">
            <a:spAutoFit/>
          </a:bodyPr>
          <a:lstStyle/>
          <a:p>
            <a:pPr algn="just"/>
            <a:r>
              <a:rPr lang="fr-FR" sz="2400" b="1" i="1" dirty="0"/>
              <a:t>VangTom</a:t>
            </a:r>
            <a:r>
              <a:rPr lang="fr-FR" sz="2400" b="1" dirty="0"/>
              <a:t> 37</a:t>
            </a:r>
            <a:r>
              <a:rPr lang="fr-FR" sz="2400" dirty="0"/>
              <a:t>: «1 Dicono i suoi discepoli: «Quando ti manifesterai a noi e quando ti vedremo?». 2 Dice Gesù: «Quando vi spoglierete senza provare vergogna e, prese le vostre vesti, le porrete sotto i vostri piedi come bambini piccoli e le calpesterete, 3 è allora che vedrete il figlio del vivente e non avrete paura».</a:t>
            </a:r>
            <a:endParaRPr lang="it-IT" sz="2400" dirty="0"/>
          </a:p>
        </p:txBody>
      </p:sp>
    </p:spTree>
    <p:extLst>
      <p:ext uri="{BB962C8B-B14F-4D97-AF65-F5344CB8AC3E}">
        <p14:creationId xmlns:p14="http://schemas.microsoft.com/office/powerpoint/2010/main" val="6459988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ella 4">
            <a:extLst>
              <a:ext uri="{FF2B5EF4-FFF2-40B4-BE49-F238E27FC236}">
                <a16:creationId xmlns:a16="http://schemas.microsoft.com/office/drawing/2014/main" id="{3AD5FFC1-B0FC-4CF7-B282-09D8E978FCB9}"/>
              </a:ext>
            </a:extLst>
          </p:cNvPr>
          <p:cNvGraphicFramePr>
            <a:graphicFrameLocks noGrp="1"/>
          </p:cNvGraphicFramePr>
          <p:nvPr>
            <p:extLst>
              <p:ext uri="{D42A27DB-BD31-4B8C-83A1-F6EECF244321}">
                <p14:modId xmlns:p14="http://schemas.microsoft.com/office/powerpoint/2010/main" val="4267591127"/>
              </p:ext>
            </p:extLst>
          </p:nvPr>
        </p:nvGraphicFramePr>
        <p:xfrm>
          <a:off x="581891" y="0"/>
          <a:ext cx="10889673" cy="6858000"/>
        </p:xfrm>
        <a:graphic>
          <a:graphicData uri="http://schemas.openxmlformats.org/drawingml/2006/table">
            <a:tbl>
              <a:tblPr>
                <a:tableStyleId>{5C22544A-7EE6-4342-B048-85BDC9FD1C3A}</a:tableStyleId>
              </a:tblPr>
              <a:tblGrid>
                <a:gridCol w="5425682">
                  <a:extLst>
                    <a:ext uri="{9D8B030D-6E8A-4147-A177-3AD203B41FA5}">
                      <a16:colId xmlns:a16="http://schemas.microsoft.com/office/drawing/2014/main" val="780460340"/>
                    </a:ext>
                  </a:extLst>
                </a:gridCol>
                <a:gridCol w="5463991">
                  <a:extLst>
                    <a:ext uri="{9D8B030D-6E8A-4147-A177-3AD203B41FA5}">
                      <a16:colId xmlns:a16="http://schemas.microsoft.com/office/drawing/2014/main" val="4179742323"/>
                    </a:ext>
                  </a:extLst>
                </a:gridCol>
              </a:tblGrid>
              <a:tr h="373322">
                <a:tc>
                  <a:txBody>
                    <a:bodyPr/>
                    <a:lstStyle/>
                    <a:p>
                      <a:r>
                        <a:rPr lang="fr-FR" sz="1800" b="1" i="1" kern="1200" dirty="0">
                          <a:solidFill>
                            <a:schemeClr val="dk1"/>
                          </a:solidFill>
                          <a:effectLst/>
                          <a:latin typeface="+mn-lt"/>
                          <a:ea typeface="+mn-ea"/>
                          <a:cs typeface="+mn-cs"/>
                        </a:rPr>
                        <a:t>Matteo</a:t>
                      </a:r>
                      <a:r>
                        <a:rPr lang="fr-FR" sz="1800" b="1" kern="1200" dirty="0">
                          <a:solidFill>
                            <a:schemeClr val="dk1"/>
                          </a:solidFill>
                          <a:effectLst/>
                          <a:latin typeface="+mn-lt"/>
                          <a:ea typeface="+mn-ea"/>
                          <a:cs typeface="+mn-cs"/>
                        </a:rPr>
                        <a:t> 24</a:t>
                      </a:r>
                      <a:endParaRPr lang="it-IT"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FR" sz="1800" b="1" i="1" kern="1200" dirty="0">
                          <a:solidFill>
                            <a:schemeClr val="dk1"/>
                          </a:solidFill>
                          <a:effectLst/>
                          <a:latin typeface="+mn-lt"/>
                          <a:ea typeface="+mn-ea"/>
                          <a:cs typeface="+mn-cs"/>
                        </a:rPr>
                        <a:t>Luca</a:t>
                      </a:r>
                      <a:r>
                        <a:rPr lang="fr-FR" sz="1800" b="1" kern="1200" dirty="0">
                          <a:solidFill>
                            <a:schemeClr val="dk1"/>
                          </a:solidFill>
                          <a:effectLst/>
                          <a:latin typeface="+mn-lt"/>
                          <a:ea typeface="+mn-ea"/>
                          <a:cs typeface="+mn-cs"/>
                        </a:rPr>
                        <a:t> 17</a:t>
                      </a:r>
                      <a:endParaRPr lang="it-IT"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25249029"/>
                  </a:ext>
                </a:extLst>
              </a:tr>
              <a:tr h="1213298">
                <a:tc>
                  <a:txBody>
                    <a:bodyPr/>
                    <a:lstStyle/>
                    <a:p>
                      <a:r>
                        <a:rPr lang="fr-FR" sz="1800" kern="1200" baseline="30000" dirty="0">
                          <a:solidFill>
                            <a:schemeClr val="dk1"/>
                          </a:solidFill>
                          <a:effectLst/>
                          <a:latin typeface="+mn-lt"/>
                          <a:ea typeface="+mn-ea"/>
                          <a:cs typeface="+mn-cs"/>
                        </a:rPr>
                        <a:t>26</a:t>
                      </a:r>
                      <a:r>
                        <a:rPr lang="fr-FR" sz="1800" kern="1200" dirty="0">
                          <a:solidFill>
                            <a:schemeClr val="dk1"/>
                          </a:solidFill>
                          <a:effectLst/>
                          <a:latin typeface="+mn-lt"/>
                          <a:ea typeface="+mn-ea"/>
                          <a:cs typeface="+mn-cs"/>
                        </a:rPr>
                        <a:t>Se dunque </a:t>
                      </a:r>
                      <a:r>
                        <a:rPr lang="fr-FR" sz="1800" b="1" kern="1200" dirty="0">
                          <a:solidFill>
                            <a:schemeClr val="dk1"/>
                          </a:solidFill>
                          <a:effectLst/>
                          <a:latin typeface="+mn-lt"/>
                          <a:ea typeface="+mn-ea"/>
                          <a:cs typeface="+mn-cs"/>
                        </a:rPr>
                        <a:t>vi diranno: "Ecco</a:t>
                      </a:r>
                      <a:r>
                        <a:rPr lang="fr-FR" sz="1800" kern="1200" dirty="0">
                          <a:solidFill>
                            <a:schemeClr val="dk1"/>
                          </a:solidFill>
                          <a:effectLst/>
                          <a:latin typeface="+mn-lt"/>
                          <a:ea typeface="+mn-ea"/>
                          <a:cs typeface="+mn-cs"/>
                        </a:rPr>
                        <a:t>, è nel deserto", </a:t>
                      </a:r>
                      <a:r>
                        <a:rPr lang="fr-FR" sz="1800" b="1" kern="1200" dirty="0">
                          <a:solidFill>
                            <a:schemeClr val="dk1"/>
                          </a:solidFill>
                          <a:effectLst/>
                          <a:latin typeface="+mn-lt"/>
                          <a:ea typeface="+mn-ea"/>
                          <a:cs typeface="+mn-cs"/>
                        </a:rPr>
                        <a:t>non </a:t>
                      </a:r>
                      <a:r>
                        <a:rPr lang="fr-FR" sz="1800" kern="1200" dirty="0">
                          <a:solidFill>
                            <a:schemeClr val="dk1"/>
                          </a:solidFill>
                          <a:effectLst/>
                          <a:latin typeface="+mn-lt"/>
                          <a:ea typeface="+mn-ea"/>
                          <a:cs typeface="+mn-cs"/>
                        </a:rPr>
                        <a:t>uscite; </a:t>
                      </a:r>
                      <a:r>
                        <a:rPr lang="fr-FR" sz="1800" b="1" kern="1200" dirty="0">
                          <a:solidFill>
                            <a:schemeClr val="dk1"/>
                          </a:solidFill>
                          <a:effectLst/>
                          <a:latin typeface="+mn-lt"/>
                          <a:ea typeface="+mn-ea"/>
                          <a:cs typeface="+mn-cs"/>
                        </a:rPr>
                        <a:t>"Ecco</a:t>
                      </a:r>
                      <a:r>
                        <a:rPr lang="fr-FR" sz="1800" kern="1200" dirty="0">
                          <a:solidFill>
                            <a:schemeClr val="dk1"/>
                          </a:solidFill>
                          <a:effectLst/>
                          <a:latin typeface="+mn-lt"/>
                          <a:ea typeface="+mn-ea"/>
                          <a:cs typeface="+mn-cs"/>
                        </a:rPr>
                        <a:t>, è in casa", non credeteci. </a:t>
                      </a:r>
                      <a:r>
                        <a:rPr lang="fr-FR" sz="1800" kern="1200" baseline="30000" dirty="0">
                          <a:solidFill>
                            <a:schemeClr val="dk1"/>
                          </a:solidFill>
                          <a:effectLst/>
                          <a:latin typeface="+mn-lt"/>
                          <a:ea typeface="+mn-ea"/>
                          <a:cs typeface="+mn-cs"/>
                        </a:rPr>
                        <a:t>27</a:t>
                      </a:r>
                      <a:r>
                        <a:rPr lang="fr-FR" sz="1800" b="1" kern="1200" dirty="0">
                          <a:solidFill>
                            <a:schemeClr val="dk1"/>
                          </a:solidFill>
                          <a:effectLst/>
                          <a:latin typeface="+mn-lt"/>
                          <a:ea typeface="+mn-ea"/>
                          <a:cs typeface="+mn-cs"/>
                        </a:rPr>
                        <a:t>Infatti, come la folgore</a:t>
                      </a:r>
                      <a:r>
                        <a:rPr lang="fr-FR" sz="1800" kern="1200" dirty="0">
                          <a:solidFill>
                            <a:schemeClr val="dk1"/>
                          </a:solidFill>
                          <a:effectLst/>
                          <a:latin typeface="+mn-lt"/>
                          <a:ea typeface="+mn-ea"/>
                          <a:cs typeface="+mn-cs"/>
                        </a:rPr>
                        <a:t> viene da oriente e brilla fino a occidente, </a:t>
                      </a:r>
                      <a:r>
                        <a:rPr lang="fr-FR" sz="1800" b="1" kern="1200" dirty="0">
                          <a:solidFill>
                            <a:schemeClr val="dk1"/>
                          </a:solidFill>
                          <a:effectLst/>
                          <a:latin typeface="+mn-lt"/>
                          <a:ea typeface="+mn-ea"/>
                          <a:cs typeface="+mn-cs"/>
                        </a:rPr>
                        <a:t>così sarà</a:t>
                      </a:r>
                      <a:r>
                        <a:rPr lang="fr-FR" sz="1800" kern="1200" dirty="0">
                          <a:solidFill>
                            <a:schemeClr val="dk1"/>
                          </a:solidFill>
                          <a:effectLst/>
                          <a:latin typeface="+mn-lt"/>
                          <a:ea typeface="+mn-ea"/>
                          <a:cs typeface="+mn-cs"/>
                        </a:rPr>
                        <a:t> la venuta del</a:t>
                      </a:r>
                      <a:r>
                        <a:rPr lang="fr-FR" sz="1800" b="1" kern="1200" dirty="0">
                          <a:solidFill>
                            <a:schemeClr val="dk1"/>
                          </a:solidFill>
                          <a:effectLst/>
                          <a:latin typeface="+mn-lt"/>
                          <a:ea typeface="+mn-ea"/>
                          <a:cs typeface="+mn-cs"/>
                        </a:rPr>
                        <a:t> Figlio dell'uomo</a:t>
                      </a:r>
                      <a:r>
                        <a:rPr lang="fr-FR" sz="1800" kern="1200" dirty="0">
                          <a:solidFill>
                            <a:schemeClr val="dk1"/>
                          </a:solidFill>
                          <a:effectLst/>
                          <a:latin typeface="+mn-lt"/>
                          <a:ea typeface="+mn-ea"/>
                          <a:cs typeface="+mn-cs"/>
                        </a:rPr>
                        <a:t>. </a:t>
                      </a:r>
                      <a:endParaRPr lang="it-IT"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FR" sz="1800" kern="1200" baseline="30000" dirty="0">
                          <a:solidFill>
                            <a:schemeClr val="dk1"/>
                          </a:solidFill>
                          <a:effectLst/>
                          <a:latin typeface="+mn-lt"/>
                          <a:ea typeface="+mn-ea"/>
                          <a:cs typeface="+mn-cs"/>
                        </a:rPr>
                        <a:t>23</a:t>
                      </a:r>
                      <a:r>
                        <a:rPr lang="fr-FR" sz="1800" kern="1200" dirty="0">
                          <a:solidFill>
                            <a:schemeClr val="dk1"/>
                          </a:solidFill>
                          <a:effectLst/>
                          <a:latin typeface="+mn-lt"/>
                          <a:ea typeface="+mn-ea"/>
                          <a:cs typeface="+mn-cs"/>
                        </a:rPr>
                        <a:t>E </a:t>
                      </a:r>
                      <a:r>
                        <a:rPr lang="fr-FR" sz="1800" b="1" kern="1200" dirty="0">
                          <a:solidFill>
                            <a:schemeClr val="dk1"/>
                          </a:solidFill>
                          <a:effectLst/>
                          <a:latin typeface="+mn-lt"/>
                          <a:ea typeface="+mn-ea"/>
                          <a:cs typeface="+mn-cs"/>
                        </a:rPr>
                        <a:t>vi diranno</a:t>
                      </a:r>
                      <a:r>
                        <a:rPr lang="fr-FR" sz="1800" kern="1200" dirty="0">
                          <a:solidFill>
                            <a:schemeClr val="dk1"/>
                          </a:solidFill>
                          <a:effectLst/>
                          <a:latin typeface="+mn-lt"/>
                          <a:ea typeface="+mn-ea"/>
                          <a:cs typeface="+mn-cs"/>
                        </a:rPr>
                        <a:t>: </a:t>
                      </a:r>
                      <a:r>
                        <a:rPr lang="fr-FR" sz="1800" b="1" kern="1200" dirty="0">
                          <a:solidFill>
                            <a:schemeClr val="dk1"/>
                          </a:solidFill>
                          <a:effectLst/>
                          <a:latin typeface="+mn-lt"/>
                          <a:ea typeface="+mn-ea"/>
                          <a:cs typeface="+mn-cs"/>
                        </a:rPr>
                        <a:t>"Ecco</a:t>
                      </a:r>
                      <a:r>
                        <a:rPr lang="fr-FR" sz="1800" kern="1200" dirty="0">
                          <a:solidFill>
                            <a:schemeClr val="dk1"/>
                          </a:solidFill>
                          <a:effectLst/>
                          <a:latin typeface="+mn-lt"/>
                          <a:ea typeface="+mn-ea"/>
                          <a:cs typeface="+mn-cs"/>
                        </a:rPr>
                        <a:t>, là", oppure: </a:t>
                      </a:r>
                      <a:r>
                        <a:rPr lang="fr-FR" sz="1800" b="1" kern="1200" dirty="0">
                          <a:solidFill>
                            <a:schemeClr val="dk1"/>
                          </a:solidFill>
                          <a:effectLst/>
                          <a:latin typeface="+mn-lt"/>
                          <a:ea typeface="+mn-ea"/>
                          <a:cs typeface="+mn-cs"/>
                        </a:rPr>
                        <a:t>"Ecco</a:t>
                      </a:r>
                      <a:r>
                        <a:rPr lang="fr-FR" sz="1800" kern="1200" dirty="0">
                          <a:solidFill>
                            <a:schemeClr val="dk1"/>
                          </a:solidFill>
                          <a:effectLst/>
                          <a:latin typeface="+mn-lt"/>
                          <a:ea typeface="+mn-ea"/>
                          <a:cs typeface="+mn-cs"/>
                        </a:rPr>
                        <a:t>, qui"; non andateci, non seguiteli. </a:t>
                      </a:r>
                      <a:r>
                        <a:rPr lang="fr-FR" sz="1800" b="1" kern="1200" baseline="30000" dirty="0">
                          <a:solidFill>
                            <a:schemeClr val="dk1"/>
                          </a:solidFill>
                          <a:effectLst/>
                          <a:latin typeface="+mn-lt"/>
                          <a:ea typeface="+mn-ea"/>
                          <a:cs typeface="+mn-cs"/>
                        </a:rPr>
                        <a:t>24</a:t>
                      </a:r>
                      <a:r>
                        <a:rPr lang="fr-FR" sz="1800" b="1" kern="1200" dirty="0">
                          <a:solidFill>
                            <a:schemeClr val="dk1"/>
                          </a:solidFill>
                          <a:effectLst/>
                          <a:latin typeface="+mn-lt"/>
                          <a:ea typeface="+mn-ea"/>
                          <a:cs typeface="+mn-cs"/>
                        </a:rPr>
                        <a:t>Infatti, come la folgore</a:t>
                      </a:r>
                      <a:r>
                        <a:rPr lang="fr-FR" sz="1800" kern="1200" dirty="0">
                          <a:solidFill>
                            <a:schemeClr val="dk1"/>
                          </a:solidFill>
                          <a:effectLst/>
                          <a:latin typeface="+mn-lt"/>
                          <a:ea typeface="+mn-ea"/>
                          <a:cs typeface="+mn-cs"/>
                        </a:rPr>
                        <a:t>, guizzando, brilla da un capo all'altro del cielo, </a:t>
                      </a:r>
                      <a:r>
                        <a:rPr lang="fr-FR" sz="1800" b="1" kern="1200" dirty="0">
                          <a:solidFill>
                            <a:schemeClr val="dk1"/>
                          </a:solidFill>
                          <a:effectLst/>
                          <a:latin typeface="+mn-lt"/>
                          <a:ea typeface="+mn-ea"/>
                          <a:cs typeface="+mn-cs"/>
                        </a:rPr>
                        <a:t>così sarà</a:t>
                      </a:r>
                      <a:r>
                        <a:rPr lang="fr-FR" sz="1800" kern="1200" dirty="0">
                          <a:solidFill>
                            <a:schemeClr val="dk1"/>
                          </a:solidFill>
                          <a:effectLst/>
                          <a:latin typeface="+mn-lt"/>
                          <a:ea typeface="+mn-ea"/>
                          <a:cs typeface="+mn-cs"/>
                        </a:rPr>
                        <a:t> il </a:t>
                      </a:r>
                      <a:r>
                        <a:rPr lang="fr-FR" sz="1800" b="1" kern="1200" dirty="0">
                          <a:solidFill>
                            <a:schemeClr val="dk1"/>
                          </a:solidFill>
                          <a:effectLst/>
                          <a:latin typeface="+mn-lt"/>
                          <a:ea typeface="+mn-ea"/>
                          <a:cs typeface="+mn-cs"/>
                        </a:rPr>
                        <a:t>Figlio dell'uomo</a:t>
                      </a:r>
                      <a:r>
                        <a:rPr lang="fr-FR" sz="1800" kern="1200" dirty="0">
                          <a:solidFill>
                            <a:schemeClr val="dk1"/>
                          </a:solidFill>
                          <a:effectLst/>
                          <a:latin typeface="+mn-lt"/>
                          <a:ea typeface="+mn-ea"/>
                          <a:cs typeface="+mn-cs"/>
                        </a:rPr>
                        <a:t> nel suo giorno.</a:t>
                      </a:r>
                      <a:endParaRPr lang="it-IT"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28745435"/>
                  </a:ext>
                </a:extLst>
              </a:tr>
              <a:tr h="653315">
                <a:tc>
                  <a:txBody>
                    <a:bodyPr/>
                    <a:lstStyle/>
                    <a:p>
                      <a:r>
                        <a:rPr lang="fr-FR" sz="1800" kern="1200" baseline="30000" dirty="0">
                          <a:solidFill>
                            <a:schemeClr val="dk1"/>
                          </a:solidFill>
                          <a:effectLst/>
                          <a:latin typeface="+mn-lt"/>
                          <a:ea typeface="+mn-ea"/>
                          <a:cs typeface="+mn-cs"/>
                        </a:rPr>
                        <a:t>28</a:t>
                      </a:r>
                      <a:r>
                        <a:rPr lang="fr-FR" sz="1800" b="1" kern="1200" dirty="0">
                          <a:solidFill>
                            <a:schemeClr val="dk1"/>
                          </a:solidFill>
                          <a:effectLst/>
                          <a:latin typeface="+mn-lt"/>
                          <a:ea typeface="+mn-ea"/>
                          <a:cs typeface="+mn-cs"/>
                        </a:rPr>
                        <a:t>Dove</a:t>
                      </a:r>
                      <a:r>
                        <a:rPr lang="fr-FR" sz="1800" kern="1200" dirty="0">
                          <a:solidFill>
                            <a:schemeClr val="dk1"/>
                          </a:solidFill>
                          <a:effectLst/>
                          <a:latin typeface="+mn-lt"/>
                          <a:ea typeface="+mn-ea"/>
                          <a:cs typeface="+mn-cs"/>
                        </a:rPr>
                        <a:t> sia il cadavere, </a:t>
                      </a:r>
                      <a:r>
                        <a:rPr lang="fr-FR" sz="1800" b="1" kern="1200" dirty="0">
                          <a:solidFill>
                            <a:schemeClr val="dk1"/>
                          </a:solidFill>
                          <a:effectLst/>
                          <a:latin typeface="+mn-lt"/>
                          <a:ea typeface="+mn-ea"/>
                          <a:cs typeface="+mn-cs"/>
                        </a:rPr>
                        <a:t>lì si raduneranno gli avvoltoi</a:t>
                      </a:r>
                      <a:r>
                        <a:rPr lang="fr-FR" sz="1800" kern="1200" dirty="0">
                          <a:solidFill>
                            <a:schemeClr val="dk1"/>
                          </a:solidFill>
                          <a:effectLst/>
                          <a:latin typeface="+mn-lt"/>
                          <a:ea typeface="+mn-ea"/>
                          <a:cs typeface="+mn-cs"/>
                        </a:rPr>
                        <a:t>.</a:t>
                      </a:r>
                      <a:endParaRPr lang="it-IT"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FR" sz="1800" kern="1200" baseline="30000" dirty="0">
                          <a:solidFill>
                            <a:schemeClr val="dk1"/>
                          </a:solidFill>
                          <a:effectLst/>
                          <a:latin typeface="+mn-lt"/>
                          <a:ea typeface="+mn-ea"/>
                          <a:cs typeface="+mn-cs"/>
                        </a:rPr>
                        <a:t>37b</a:t>
                      </a:r>
                      <a:r>
                        <a:rPr lang="fr-FR" sz="1800" b="1" kern="1200" dirty="0">
                          <a:solidFill>
                            <a:schemeClr val="dk1"/>
                          </a:solidFill>
                          <a:effectLst/>
                          <a:latin typeface="+mn-lt"/>
                          <a:ea typeface="+mn-ea"/>
                          <a:cs typeface="+mn-cs"/>
                        </a:rPr>
                        <a:t>Dove</a:t>
                      </a:r>
                      <a:r>
                        <a:rPr lang="fr-FR" sz="1800" kern="1200" dirty="0">
                          <a:solidFill>
                            <a:schemeClr val="dk1"/>
                          </a:solidFill>
                          <a:effectLst/>
                          <a:latin typeface="+mn-lt"/>
                          <a:ea typeface="+mn-ea"/>
                          <a:cs typeface="+mn-cs"/>
                        </a:rPr>
                        <a:t> (sarà) il corpo, </a:t>
                      </a:r>
                      <a:r>
                        <a:rPr lang="fr-FR" sz="1800" b="1" kern="1200" dirty="0">
                          <a:solidFill>
                            <a:schemeClr val="dk1"/>
                          </a:solidFill>
                          <a:effectLst/>
                          <a:latin typeface="+mn-lt"/>
                          <a:ea typeface="+mn-ea"/>
                          <a:cs typeface="+mn-cs"/>
                        </a:rPr>
                        <a:t>lì si raduneranno</a:t>
                      </a:r>
                      <a:r>
                        <a:rPr lang="fr-FR" sz="1800" kern="1200" dirty="0">
                          <a:solidFill>
                            <a:schemeClr val="dk1"/>
                          </a:solidFill>
                          <a:effectLst/>
                          <a:latin typeface="+mn-lt"/>
                          <a:ea typeface="+mn-ea"/>
                          <a:cs typeface="+mn-cs"/>
                        </a:rPr>
                        <a:t> insieme anche </a:t>
                      </a:r>
                      <a:r>
                        <a:rPr lang="fr-FR" sz="1800" b="1" kern="1200" dirty="0">
                          <a:solidFill>
                            <a:schemeClr val="dk1"/>
                          </a:solidFill>
                          <a:effectLst/>
                          <a:latin typeface="+mn-lt"/>
                          <a:ea typeface="+mn-ea"/>
                          <a:cs typeface="+mn-cs"/>
                        </a:rPr>
                        <a:t>gli avvoltoi</a:t>
                      </a:r>
                      <a:endParaRPr lang="it-IT"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69654928"/>
                  </a:ext>
                </a:extLst>
              </a:tr>
              <a:tr h="1773282">
                <a:tc>
                  <a:txBody>
                    <a:bodyPr/>
                    <a:lstStyle/>
                    <a:p>
                      <a:r>
                        <a:rPr lang="fr-FR" sz="1800" b="1" kern="1200" baseline="30000" dirty="0">
                          <a:solidFill>
                            <a:schemeClr val="dk1"/>
                          </a:solidFill>
                          <a:effectLst/>
                          <a:latin typeface="+mn-lt"/>
                          <a:ea typeface="+mn-ea"/>
                          <a:cs typeface="+mn-cs"/>
                        </a:rPr>
                        <a:t>37</a:t>
                      </a:r>
                      <a:r>
                        <a:rPr lang="fr-FR" sz="1800" b="1" kern="1200" dirty="0">
                          <a:solidFill>
                            <a:schemeClr val="dk1"/>
                          </a:solidFill>
                          <a:effectLst/>
                          <a:latin typeface="+mn-lt"/>
                          <a:ea typeface="+mn-ea"/>
                          <a:cs typeface="+mn-cs"/>
                        </a:rPr>
                        <a:t>Come</a:t>
                      </a:r>
                      <a:r>
                        <a:rPr lang="fr-FR" sz="1800" kern="1200" dirty="0">
                          <a:solidFill>
                            <a:schemeClr val="dk1"/>
                          </a:solidFill>
                          <a:effectLst/>
                          <a:latin typeface="+mn-lt"/>
                          <a:ea typeface="+mn-ea"/>
                          <a:cs typeface="+mn-cs"/>
                        </a:rPr>
                        <a:t> infatti </a:t>
                      </a:r>
                      <a:r>
                        <a:rPr lang="fr-FR" sz="1800" b="1" kern="1200" dirty="0">
                          <a:solidFill>
                            <a:schemeClr val="dk1"/>
                          </a:solidFill>
                          <a:effectLst/>
                          <a:latin typeface="+mn-lt"/>
                          <a:ea typeface="+mn-ea"/>
                          <a:cs typeface="+mn-cs"/>
                        </a:rPr>
                        <a:t>i giorni di Noè</a:t>
                      </a:r>
                      <a:r>
                        <a:rPr lang="fr-FR" sz="1800" kern="1200" dirty="0">
                          <a:solidFill>
                            <a:schemeClr val="dk1"/>
                          </a:solidFill>
                          <a:effectLst/>
                          <a:latin typeface="+mn-lt"/>
                          <a:ea typeface="+mn-ea"/>
                          <a:cs typeface="+mn-cs"/>
                        </a:rPr>
                        <a:t>, </a:t>
                      </a:r>
                      <a:r>
                        <a:rPr lang="fr-FR" sz="1800" b="1" kern="1200" dirty="0">
                          <a:solidFill>
                            <a:schemeClr val="dk1"/>
                          </a:solidFill>
                          <a:effectLst/>
                          <a:latin typeface="+mn-lt"/>
                          <a:ea typeface="+mn-ea"/>
                          <a:cs typeface="+mn-cs"/>
                        </a:rPr>
                        <a:t>così sarà</a:t>
                      </a:r>
                      <a:r>
                        <a:rPr lang="fr-FR" sz="1800" kern="1200" dirty="0">
                          <a:solidFill>
                            <a:schemeClr val="dk1"/>
                          </a:solidFill>
                          <a:effectLst/>
                          <a:latin typeface="+mn-lt"/>
                          <a:ea typeface="+mn-ea"/>
                          <a:cs typeface="+mn-cs"/>
                        </a:rPr>
                        <a:t> la venuta </a:t>
                      </a:r>
                      <a:r>
                        <a:rPr lang="fr-FR" sz="1800" b="1" kern="1200" dirty="0">
                          <a:solidFill>
                            <a:schemeClr val="dk1"/>
                          </a:solidFill>
                          <a:effectLst/>
                          <a:latin typeface="+mn-lt"/>
                          <a:ea typeface="+mn-ea"/>
                          <a:cs typeface="+mn-cs"/>
                        </a:rPr>
                        <a:t>del Figlio dell'uomo</a:t>
                      </a:r>
                      <a:r>
                        <a:rPr lang="fr-FR" sz="1800" kern="1200" dirty="0">
                          <a:solidFill>
                            <a:schemeClr val="dk1"/>
                          </a:solidFill>
                          <a:effectLst/>
                          <a:latin typeface="+mn-lt"/>
                          <a:ea typeface="+mn-ea"/>
                          <a:cs typeface="+mn-cs"/>
                        </a:rPr>
                        <a:t>. </a:t>
                      </a:r>
                      <a:r>
                        <a:rPr lang="fr-FR" sz="1800" kern="1200" baseline="30000" dirty="0">
                          <a:solidFill>
                            <a:schemeClr val="dk1"/>
                          </a:solidFill>
                          <a:effectLst/>
                          <a:latin typeface="+mn-lt"/>
                          <a:ea typeface="+mn-ea"/>
                          <a:cs typeface="+mn-cs"/>
                        </a:rPr>
                        <a:t>38</a:t>
                      </a:r>
                      <a:r>
                        <a:rPr lang="fr-FR" sz="1800" kern="1200" dirty="0">
                          <a:solidFill>
                            <a:schemeClr val="dk1"/>
                          </a:solidFill>
                          <a:effectLst/>
                          <a:latin typeface="+mn-lt"/>
                          <a:ea typeface="+mn-ea"/>
                          <a:cs typeface="+mn-cs"/>
                        </a:rPr>
                        <a:t>Infatti, come nei giorni che precedettero il diluvio si cibavano e </a:t>
                      </a:r>
                      <a:r>
                        <a:rPr lang="fr-FR" sz="1800" b="1" kern="1200" dirty="0">
                          <a:solidFill>
                            <a:schemeClr val="dk1"/>
                          </a:solidFill>
                          <a:effectLst/>
                          <a:latin typeface="+mn-lt"/>
                          <a:ea typeface="+mn-ea"/>
                          <a:cs typeface="+mn-cs"/>
                        </a:rPr>
                        <a:t>bevevano, prendevano moglie e prendevano marito</a:t>
                      </a:r>
                      <a:r>
                        <a:rPr lang="fr-FR" sz="1800" kern="1200" dirty="0">
                          <a:solidFill>
                            <a:schemeClr val="dk1"/>
                          </a:solidFill>
                          <a:effectLst/>
                          <a:latin typeface="+mn-lt"/>
                          <a:ea typeface="+mn-ea"/>
                          <a:cs typeface="+mn-cs"/>
                        </a:rPr>
                        <a:t>, </a:t>
                      </a:r>
                      <a:r>
                        <a:rPr lang="fr-FR" sz="1800" b="1" kern="1200" dirty="0">
                          <a:solidFill>
                            <a:schemeClr val="dk1"/>
                          </a:solidFill>
                          <a:effectLst/>
                          <a:latin typeface="+mn-lt"/>
                          <a:ea typeface="+mn-ea"/>
                          <a:cs typeface="+mn-cs"/>
                        </a:rPr>
                        <a:t>fino al giorno in cui Noè entrò nell'arca</a:t>
                      </a:r>
                      <a:r>
                        <a:rPr lang="fr-FR" sz="1800" kern="1200" dirty="0">
                          <a:solidFill>
                            <a:schemeClr val="dk1"/>
                          </a:solidFill>
                          <a:effectLst/>
                          <a:latin typeface="+mn-lt"/>
                          <a:ea typeface="+mn-ea"/>
                          <a:cs typeface="+mn-cs"/>
                        </a:rPr>
                        <a:t>, </a:t>
                      </a:r>
                      <a:r>
                        <a:rPr lang="fr-FR" sz="1800" kern="1200" baseline="30000" dirty="0">
                          <a:solidFill>
                            <a:schemeClr val="dk1"/>
                          </a:solidFill>
                          <a:effectLst/>
                          <a:latin typeface="+mn-lt"/>
                          <a:ea typeface="+mn-ea"/>
                          <a:cs typeface="+mn-cs"/>
                        </a:rPr>
                        <a:t>39</a:t>
                      </a:r>
                      <a:r>
                        <a:rPr lang="fr-FR" sz="1800" b="1" kern="1200" dirty="0">
                          <a:solidFill>
                            <a:schemeClr val="dk1"/>
                          </a:solidFill>
                          <a:effectLst/>
                          <a:latin typeface="+mn-lt"/>
                          <a:ea typeface="+mn-ea"/>
                          <a:cs typeface="+mn-cs"/>
                        </a:rPr>
                        <a:t>e </a:t>
                      </a:r>
                      <a:r>
                        <a:rPr lang="fr-FR" sz="1800" kern="1200" dirty="0">
                          <a:solidFill>
                            <a:schemeClr val="dk1"/>
                          </a:solidFill>
                          <a:effectLst/>
                          <a:latin typeface="+mn-lt"/>
                          <a:ea typeface="+mn-ea"/>
                          <a:cs typeface="+mn-cs"/>
                        </a:rPr>
                        <a:t>non si accorsero di nulla finché </a:t>
                      </a:r>
                      <a:r>
                        <a:rPr lang="fr-FR" sz="1800" b="1" kern="1200" dirty="0">
                          <a:solidFill>
                            <a:schemeClr val="dk1"/>
                          </a:solidFill>
                          <a:effectLst/>
                          <a:latin typeface="+mn-lt"/>
                          <a:ea typeface="+mn-ea"/>
                          <a:cs typeface="+mn-cs"/>
                        </a:rPr>
                        <a:t>venne il diluvio e</a:t>
                      </a:r>
                      <a:r>
                        <a:rPr lang="fr-FR" sz="1800" kern="1200" dirty="0">
                          <a:solidFill>
                            <a:schemeClr val="dk1"/>
                          </a:solidFill>
                          <a:effectLst/>
                          <a:latin typeface="+mn-lt"/>
                          <a:ea typeface="+mn-ea"/>
                          <a:cs typeface="+mn-cs"/>
                        </a:rPr>
                        <a:t> travolse tutti quanti: </a:t>
                      </a:r>
                      <a:endParaRPr lang="it-IT"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FR" sz="1800" kern="1200" dirty="0">
                          <a:solidFill>
                            <a:schemeClr val="dk1"/>
                          </a:solidFill>
                          <a:effectLst/>
                          <a:latin typeface="+mn-lt"/>
                          <a:ea typeface="+mn-ea"/>
                          <a:cs typeface="+mn-cs"/>
                        </a:rPr>
                        <a:t>E </a:t>
                      </a:r>
                      <a:r>
                        <a:rPr lang="fr-FR" sz="1800" b="1" kern="1200" dirty="0">
                          <a:solidFill>
                            <a:schemeClr val="dk1"/>
                          </a:solidFill>
                          <a:effectLst/>
                          <a:latin typeface="+mn-lt"/>
                          <a:ea typeface="+mn-ea"/>
                          <a:cs typeface="+mn-cs"/>
                        </a:rPr>
                        <a:t>come</a:t>
                      </a:r>
                      <a:r>
                        <a:rPr lang="fr-FR" sz="1800" kern="1200" dirty="0">
                          <a:solidFill>
                            <a:schemeClr val="dk1"/>
                          </a:solidFill>
                          <a:effectLst/>
                          <a:latin typeface="+mn-lt"/>
                          <a:ea typeface="+mn-ea"/>
                          <a:cs typeface="+mn-cs"/>
                        </a:rPr>
                        <a:t> avvenne ne</a:t>
                      </a:r>
                      <a:r>
                        <a:rPr lang="fr-FR" sz="1800" b="1" kern="1200" dirty="0">
                          <a:solidFill>
                            <a:schemeClr val="dk1"/>
                          </a:solidFill>
                          <a:effectLst/>
                          <a:latin typeface="+mn-lt"/>
                          <a:ea typeface="+mn-ea"/>
                          <a:cs typeface="+mn-cs"/>
                        </a:rPr>
                        <a:t>i giorni di Noè</a:t>
                      </a:r>
                      <a:r>
                        <a:rPr lang="fr-FR" sz="1800" kern="1200" dirty="0">
                          <a:solidFill>
                            <a:schemeClr val="dk1"/>
                          </a:solidFill>
                          <a:effectLst/>
                          <a:latin typeface="+mn-lt"/>
                          <a:ea typeface="+mn-ea"/>
                          <a:cs typeface="+mn-cs"/>
                        </a:rPr>
                        <a:t>, così sarà anche nei giorni </a:t>
                      </a:r>
                      <a:r>
                        <a:rPr lang="fr-FR" sz="1800" b="1" kern="1200" dirty="0">
                          <a:solidFill>
                            <a:schemeClr val="dk1"/>
                          </a:solidFill>
                          <a:effectLst/>
                          <a:latin typeface="+mn-lt"/>
                          <a:ea typeface="+mn-ea"/>
                          <a:cs typeface="+mn-cs"/>
                        </a:rPr>
                        <a:t>del Figlio dell'uomo</a:t>
                      </a:r>
                      <a:r>
                        <a:rPr lang="fr-FR" sz="1800" kern="1200" dirty="0">
                          <a:solidFill>
                            <a:schemeClr val="dk1"/>
                          </a:solidFill>
                          <a:effectLst/>
                          <a:latin typeface="+mn-lt"/>
                          <a:ea typeface="+mn-ea"/>
                          <a:cs typeface="+mn-cs"/>
                        </a:rPr>
                        <a:t>: </a:t>
                      </a:r>
                      <a:r>
                        <a:rPr lang="fr-FR" sz="1800" kern="1200" baseline="30000" dirty="0">
                          <a:solidFill>
                            <a:schemeClr val="dk1"/>
                          </a:solidFill>
                          <a:effectLst/>
                          <a:latin typeface="+mn-lt"/>
                          <a:ea typeface="+mn-ea"/>
                          <a:cs typeface="+mn-cs"/>
                        </a:rPr>
                        <a:t>27</a:t>
                      </a:r>
                      <a:r>
                        <a:rPr lang="fr-FR" sz="1800" kern="1200" dirty="0">
                          <a:solidFill>
                            <a:schemeClr val="dk1"/>
                          </a:solidFill>
                          <a:effectLst/>
                          <a:latin typeface="+mn-lt"/>
                          <a:ea typeface="+mn-ea"/>
                          <a:cs typeface="+mn-cs"/>
                        </a:rPr>
                        <a:t>mangiavano, </a:t>
                      </a:r>
                      <a:r>
                        <a:rPr lang="fr-FR" sz="1800" b="1" kern="1200" dirty="0">
                          <a:solidFill>
                            <a:schemeClr val="dk1"/>
                          </a:solidFill>
                          <a:effectLst/>
                          <a:latin typeface="+mn-lt"/>
                          <a:ea typeface="+mn-ea"/>
                          <a:cs typeface="+mn-cs"/>
                        </a:rPr>
                        <a:t>bevevano, prendevano moglie, prendevano marito</a:t>
                      </a:r>
                      <a:r>
                        <a:rPr lang="fr-FR" sz="1800" kern="1200" dirty="0">
                          <a:solidFill>
                            <a:schemeClr val="dk1"/>
                          </a:solidFill>
                          <a:effectLst/>
                          <a:latin typeface="+mn-lt"/>
                          <a:ea typeface="+mn-ea"/>
                          <a:cs typeface="+mn-cs"/>
                        </a:rPr>
                        <a:t>, </a:t>
                      </a:r>
                      <a:r>
                        <a:rPr lang="fr-FR" sz="1800" b="1" kern="1200" dirty="0">
                          <a:solidFill>
                            <a:schemeClr val="dk1"/>
                          </a:solidFill>
                          <a:effectLst/>
                          <a:latin typeface="+mn-lt"/>
                          <a:ea typeface="+mn-ea"/>
                          <a:cs typeface="+mn-cs"/>
                        </a:rPr>
                        <a:t>fino al giorno in cui Noè entrò nell'arca</a:t>
                      </a:r>
                      <a:r>
                        <a:rPr lang="fr-FR" sz="1800" kern="1200" dirty="0">
                          <a:solidFill>
                            <a:schemeClr val="dk1"/>
                          </a:solidFill>
                          <a:effectLst/>
                          <a:latin typeface="+mn-lt"/>
                          <a:ea typeface="+mn-ea"/>
                          <a:cs typeface="+mn-cs"/>
                        </a:rPr>
                        <a:t> </a:t>
                      </a:r>
                      <a:r>
                        <a:rPr lang="fr-FR" sz="1800" b="1" kern="1200" dirty="0">
                          <a:solidFill>
                            <a:schemeClr val="dk1"/>
                          </a:solidFill>
                          <a:effectLst/>
                          <a:latin typeface="+mn-lt"/>
                          <a:ea typeface="+mn-ea"/>
                          <a:cs typeface="+mn-cs"/>
                        </a:rPr>
                        <a:t>e venne il diluvio e</a:t>
                      </a:r>
                      <a:r>
                        <a:rPr lang="fr-FR" sz="1800" kern="1200" dirty="0">
                          <a:solidFill>
                            <a:schemeClr val="dk1"/>
                          </a:solidFill>
                          <a:effectLst/>
                          <a:latin typeface="+mn-lt"/>
                          <a:ea typeface="+mn-ea"/>
                          <a:cs typeface="+mn-cs"/>
                        </a:rPr>
                        <a:t> li fece morire tutti.</a:t>
                      </a:r>
                      <a:endParaRPr lang="it-IT"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54036059"/>
                  </a:ext>
                </a:extLst>
              </a:tr>
              <a:tr h="572706">
                <a:tc>
                  <a:txBody>
                    <a:bodyPr/>
                    <a:lstStyle/>
                    <a:p>
                      <a:endParaRPr lang="it-IT"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FR" sz="1800" kern="1200" dirty="0">
                          <a:solidFill>
                            <a:schemeClr val="dk1"/>
                          </a:solidFill>
                          <a:effectLst/>
                          <a:latin typeface="+mn-lt"/>
                          <a:ea typeface="+mn-ea"/>
                          <a:cs typeface="+mn-cs"/>
                        </a:rPr>
                        <a:t>(vv. 28-29)</a:t>
                      </a:r>
                      <a:endParaRPr lang="it-IT"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34724458"/>
                  </a:ext>
                </a:extLst>
              </a:tr>
              <a:tr h="653315">
                <a:tc>
                  <a:txBody>
                    <a:bodyPr/>
                    <a:lstStyle/>
                    <a:p>
                      <a:r>
                        <a:rPr lang="fr-FR" sz="1800" kern="1200" dirty="0">
                          <a:solidFill>
                            <a:schemeClr val="dk1"/>
                          </a:solidFill>
                          <a:effectLst/>
                          <a:latin typeface="+mn-lt"/>
                          <a:ea typeface="+mn-ea"/>
                          <a:cs typeface="+mn-cs"/>
                        </a:rPr>
                        <a:t>così </a:t>
                      </a:r>
                      <a:r>
                        <a:rPr lang="fr-FR" sz="1800" b="1" kern="1200" dirty="0">
                          <a:solidFill>
                            <a:schemeClr val="dk1"/>
                          </a:solidFill>
                          <a:effectLst/>
                          <a:latin typeface="+mn-lt"/>
                          <a:ea typeface="+mn-ea"/>
                          <a:cs typeface="+mn-cs"/>
                        </a:rPr>
                        <a:t>sarà</a:t>
                      </a:r>
                      <a:r>
                        <a:rPr lang="fr-FR" sz="1800" kern="1200" dirty="0">
                          <a:solidFill>
                            <a:schemeClr val="dk1"/>
                          </a:solidFill>
                          <a:effectLst/>
                          <a:latin typeface="+mn-lt"/>
                          <a:ea typeface="+mn-ea"/>
                          <a:cs typeface="+mn-cs"/>
                        </a:rPr>
                        <a:t> anche la venuta del </a:t>
                      </a:r>
                      <a:r>
                        <a:rPr lang="fr-FR" sz="1800" b="1" kern="1200" dirty="0">
                          <a:solidFill>
                            <a:schemeClr val="dk1"/>
                          </a:solidFill>
                          <a:effectLst/>
                          <a:latin typeface="+mn-lt"/>
                          <a:ea typeface="+mn-ea"/>
                          <a:cs typeface="+mn-cs"/>
                        </a:rPr>
                        <a:t>Figlio dell'uomo</a:t>
                      </a:r>
                      <a:r>
                        <a:rPr lang="fr-FR" sz="1800" kern="1200" dirty="0">
                          <a:solidFill>
                            <a:schemeClr val="dk1"/>
                          </a:solidFill>
                          <a:effectLst/>
                          <a:latin typeface="+mn-lt"/>
                          <a:ea typeface="+mn-ea"/>
                          <a:cs typeface="+mn-cs"/>
                        </a:rPr>
                        <a:t>.</a:t>
                      </a:r>
                      <a:endParaRPr lang="it-IT"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FR" sz="1800" kern="1200" baseline="30000" dirty="0">
                          <a:solidFill>
                            <a:schemeClr val="dk1"/>
                          </a:solidFill>
                          <a:effectLst/>
                          <a:latin typeface="+mn-lt"/>
                          <a:ea typeface="+mn-ea"/>
                          <a:cs typeface="+mn-cs"/>
                        </a:rPr>
                        <a:t>30</a:t>
                      </a:r>
                      <a:r>
                        <a:rPr lang="fr-FR" sz="1800" kern="1200" dirty="0">
                          <a:solidFill>
                            <a:schemeClr val="dk1"/>
                          </a:solidFill>
                          <a:effectLst/>
                          <a:latin typeface="+mn-lt"/>
                          <a:ea typeface="+mn-ea"/>
                          <a:cs typeface="+mn-cs"/>
                        </a:rPr>
                        <a:t>Allo stesso modo </a:t>
                      </a:r>
                      <a:r>
                        <a:rPr lang="fr-FR" sz="1800" b="1" kern="1200" dirty="0">
                          <a:solidFill>
                            <a:schemeClr val="dk1"/>
                          </a:solidFill>
                          <a:effectLst/>
                          <a:latin typeface="+mn-lt"/>
                          <a:ea typeface="+mn-ea"/>
                          <a:cs typeface="+mn-cs"/>
                        </a:rPr>
                        <a:t>sarà</a:t>
                      </a:r>
                      <a:r>
                        <a:rPr lang="fr-FR" sz="1800" kern="1200" dirty="0">
                          <a:solidFill>
                            <a:schemeClr val="dk1"/>
                          </a:solidFill>
                          <a:effectLst/>
                          <a:latin typeface="+mn-lt"/>
                          <a:ea typeface="+mn-ea"/>
                          <a:cs typeface="+mn-cs"/>
                        </a:rPr>
                        <a:t> nel giorno in cui il </a:t>
                      </a:r>
                      <a:r>
                        <a:rPr lang="fr-FR" sz="1800" b="1" kern="1200" dirty="0">
                          <a:solidFill>
                            <a:schemeClr val="dk1"/>
                          </a:solidFill>
                          <a:effectLst/>
                          <a:latin typeface="+mn-lt"/>
                          <a:ea typeface="+mn-ea"/>
                          <a:cs typeface="+mn-cs"/>
                        </a:rPr>
                        <a:t>Figlio dell'uomo</a:t>
                      </a:r>
                      <a:r>
                        <a:rPr lang="fr-FR" sz="1800" kern="1200" dirty="0">
                          <a:solidFill>
                            <a:schemeClr val="dk1"/>
                          </a:solidFill>
                          <a:effectLst/>
                          <a:latin typeface="+mn-lt"/>
                          <a:ea typeface="+mn-ea"/>
                          <a:cs typeface="+mn-cs"/>
                        </a:rPr>
                        <a:t> si manifesterà.</a:t>
                      </a:r>
                      <a:endParaRPr lang="it-IT"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97845005"/>
                  </a:ext>
                </a:extLst>
              </a:tr>
              <a:tr h="405464">
                <a:tc>
                  <a:txBody>
                    <a:bodyPr/>
                    <a:lstStyle/>
                    <a:p>
                      <a:endParaRPr lang="it-IT"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FR" sz="1800" dirty="0">
                          <a:effectLst/>
                          <a:latin typeface="Calibri" panose="020F0502020204030204" pitchFamily="34" charset="0"/>
                          <a:ea typeface="Aptos" panose="020B0004020202020204" pitchFamily="34" charset="0"/>
                        </a:rPr>
                        <a:t>(</a:t>
                      </a:r>
                      <a:r>
                        <a:rPr lang="fr-FR" sz="1800" dirty="0" err="1">
                          <a:effectLst/>
                          <a:latin typeface="Calibri" panose="020F0502020204030204" pitchFamily="34" charset="0"/>
                          <a:ea typeface="Aptos" panose="020B0004020202020204" pitchFamily="34" charset="0"/>
                        </a:rPr>
                        <a:t>vv</a:t>
                      </a:r>
                      <a:r>
                        <a:rPr lang="fr-FR" sz="1800" dirty="0">
                          <a:effectLst/>
                          <a:latin typeface="Calibri" panose="020F0502020204030204" pitchFamily="34" charset="0"/>
                          <a:ea typeface="Aptos" panose="020B0004020202020204" pitchFamily="34" charset="0"/>
                        </a:rPr>
                        <a:t>. 32-33)</a:t>
                      </a:r>
                      <a:endParaRPr lang="it-IT"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98907187"/>
                  </a:ext>
                </a:extLst>
              </a:tr>
              <a:tr h="1213298">
                <a:tc>
                  <a:txBody>
                    <a:bodyPr/>
                    <a:lstStyle/>
                    <a:p>
                      <a:r>
                        <a:rPr lang="fr-FR" sz="1800" baseline="30000" dirty="0">
                          <a:effectLst/>
                          <a:latin typeface="Calibri" panose="020F0502020204030204" pitchFamily="34" charset="0"/>
                          <a:ea typeface="Aptos" panose="020B0004020202020204" pitchFamily="34" charset="0"/>
                        </a:rPr>
                        <a:t>40</a:t>
                      </a:r>
                      <a:r>
                        <a:rPr lang="fr-FR" sz="1800" dirty="0">
                          <a:effectLst/>
                          <a:latin typeface="Calibri" panose="020F0502020204030204" pitchFamily="34" charset="0"/>
                          <a:ea typeface="Aptos" panose="020B0004020202020204" pitchFamily="34" charset="0"/>
                        </a:rPr>
                        <a:t>Allora </a:t>
                      </a:r>
                      <a:r>
                        <a:rPr lang="fr-FR" sz="1800" b="1" dirty="0">
                          <a:effectLst/>
                          <a:latin typeface="Calibri" panose="020F0502020204030204" pitchFamily="34" charset="0"/>
                          <a:ea typeface="Aptos" panose="020B0004020202020204" pitchFamily="34" charset="0"/>
                        </a:rPr>
                        <a:t>due</a:t>
                      </a:r>
                      <a:r>
                        <a:rPr lang="fr-FR" sz="1800" dirty="0">
                          <a:effectLst/>
                          <a:latin typeface="Calibri" panose="020F0502020204030204" pitchFamily="34" charset="0"/>
                          <a:ea typeface="Aptos" panose="020B0004020202020204" pitchFamily="34" charset="0"/>
                        </a:rPr>
                        <a:t> </a:t>
                      </a:r>
                      <a:r>
                        <a:rPr lang="fr-FR" sz="1800" b="1" dirty="0">
                          <a:effectLst/>
                          <a:latin typeface="Calibri" panose="020F0502020204030204" pitchFamily="34" charset="0"/>
                          <a:ea typeface="Aptos" panose="020B0004020202020204" pitchFamily="34" charset="0"/>
                        </a:rPr>
                        <a:t>saranno</a:t>
                      </a:r>
                      <a:r>
                        <a:rPr lang="fr-FR" sz="1800" dirty="0">
                          <a:effectLst/>
                          <a:latin typeface="Calibri" panose="020F0502020204030204" pitchFamily="34" charset="0"/>
                          <a:ea typeface="Aptos" panose="020B0004020202020204" pitchFamily="34" charset="0"/>
                        </a:rPr>
                        <a:t> </a:t>
                      </a:r>
                      <a:r>
                        <a:rPr lang="fr-FR" sz="1800" dirty="0" err="1">
                          <a:effectLst/>
                          <a:latin typeface="Calibri" panose="020F0502020204030204" pitchFamily="34" charset="0"/>
                          <a:ea typeface="Aptos" panose="020B0004020202020204" pitchFamily="34" charset="0"/>
                        </a:rPr>
                        <a:t>nel</a:t>
                      </a:r>
                      <a:r>
                        <a:rPr lang="fr-FR" sz="1800" dirty="0">
                          <a:effectLst/>
                          <a:latin typeface="Calibri" panose="020F0502020204030204" pitchFamily="34" charset="0"/>
                          <a:ea typeface="Aptos" panose="020B0004020202020204" pitchFamily="34" charset="0"/>
                        </a:rPr>
                        <a:t> campo: </a:t>
                      </a:r>
                      <a:r>
                        <a:rPr lang="fr-FR" sz="1800" b="1" dirty="0" err="1">
                          <a:effectLst/>
                          <a:latin typeface="Calibri" panose="020F0502020204030204" pitchFamily="34" charset="0"/>
                          <a:ea typeface="Aptos" panose="020B0004020202020204" pitchFamily="34" charset="0"/>
                        </a:rPr>
                        <a:t>uno</a:t>
                      </a:r>
                      <a:r>
                        <a:rPr lang="fr-FR" sz="1800" dirty="0">
                          <a:effectLst/>
                          <a:latin typeface="Calibri" panose="020F0502020204030204" pitchFamily="34" charset="0"/>
                          <a:ea typeface="Aptos" panose="020B0004020202020204" pitchFamily="34" charset="0"/>
                        </a:rPr>
                        <a:t> è </a:t>
                      </a:r>
                      <a:r>
                        <a:rPr lang="fr-FR" sz="1800" b="1" dirty="0" err="1">
                          <a:effectLst/>
                          <a:latin typeface="Calibri" panose="020F0502020204030204" pitchFamily="34" charset="0"/>
                          <a:ea typeface="Aptos" panose="020B0004020202020204" pitchFamily="34" charset="0"/>
                        </a:rPr>
                        <a:t>portato</a:t>
                      </a:r>
                      <a:r>
                        <a:rPr lang="fr-FR" sz="1800" b="1" dirty="0">
                          <a:effectLst/>
                          <a:latin typeface="Calibri" panose="020F0502020204030204" pitchFamily="34" charset="0"/>
                          <a:ea typeface="Aptos" panose="020B0004020202020204" pitchFamily="34" charset="0"/>
                        </a:rPr>
                        <a:t> via e</a:t>
                      </a:r>
                      <a:r>
                        <a:rPr lang="fr-FR" sz="1800" dirty="0">
                          <a:effectLst/>
                          <a:latin typeface="Calibri" panose="020F0502020204030204" pitchFamily="34" charset="0"/>
                          <a:ea typeface="Aptos" panose="020B0004020202020204" pitchFamily="34" charset="0"/>
                        </a:rPr>
                        <a:t> </a:t>
                      </a:r>
                      <a:r>
                        <a:rPr lang="fr-FR" sz="1800" dirty="0" err="1">
                          <a:effectLst/>
                          <a:latin typeface="Calibri" panose="020F0502020204030204" pitchFamily="34" charset="0"/>
                          <a:ea typeface="Aptos" panose="020B0004020202020204" pitchFamily="34" charset="0"/>
                        </a:rPr>
                        <a:t>uno</a:t>
                      </a:r>
                      <a:r>
                        <a:rPr lang="fr-FR" sz="1800" dirty="0">
                          <a:effectLst/>
                          <a:latin typeface="Calibri" panose="020F0502020204030204" pitchFamily="34" charset="0"/>
                          <a:ea typeface="Aptos" panose="020B0004020202020204" pitchFamily="34" charset="0"/>
                        </a:rPr>
                        <a:t> è </a:t>
                      </a:r>
                      <a:r>
                        <a:rPr lang="fr-FR" sz="1800" b="1" dirty="0">
                          <a:effectLst/>
                          <a:latin typeface="Calibri" panose="020F0502020204030204" pitchFamily="34" charset="0"/>
                          <a:ea typeface="Aptos" panose="020B0004020202020204" pitchFamily="34" charset="0"/>
                        </a:rPr>
                        <a:t>lasciato</a:t>
                      </a:r>
                      <a:r>
                        <a:rPr lang="fr-FR" sz="1800" dirty="0">
                          <a:effectLst/>
                          <a:latin typeface="Calibri" panose="020F0502020204030204" pitchFamily="34" charset="0"/>
                          <a:ea typeface="Aptos" panose="020B0004020202020204" pitchFamily="34" charset="0"/>
                        </a:rPr>
                        <a:t>. </a:t>
                      </a:r>
                      <a:r>
                        <a:rPr lang="fr-FR" sz="1800" b="1" dirty="0">
                          <a:effectLst/>
                          <a:latin typeface="Calibri" panose="020F0502020204030204" pitchFamily="34" charset="0"/>
                          <a:ea typeface="Aptos" panose="020B0004020202020204" pitchFamily="34" charset="0"/>
                        </a:rPr>
                        <a:t>Due (donne) </a:t>
                      </a:r>
                      <a:r>
                        <a:rPr lang="fr-FR" sz="1800" b="1" dirty="0" err="1">
                          <a:effectLst/>
                          <a:latin typeface="Calibri" panose="020F0502020204030204" pitchFamily="34" charset="0"/>
                          <a:ea typeface="Aptos" panose="020B0004020202020204" pitchFamily="34" charset="0"/>
                        </a:rPr>
                        <a:t>che</a:t>
                      </a:r>
                      <a:r>
                        <a:rPr lang="fr-FR" sz="1800" b="1" dirty="0">
                          <a:effectLst/>
                          <a:latin typeface="Calibri" panose="020F0502020204030204" pitchFamily="34" charset="0"/>
                          <a:ea typeface="Aptos" panose="020B0004020202020204" pitchFamily="34" charset="0"/>
                        </a:rPr>
                        <a:t> </a:t>
                      </a:r>
                      <a:r>
                        <a:rPr lang="fr-FR" sz="1800" b="1" dirty="0" err="1">
                          <a:effectLst/>
                          <a:latin typeface="Calibri" panose="020F0502020204030204" pitchFamily="34" charset="0"/>
                          <a:ea typeface="Aptos" panose="020B0004020202020204" pitchFamily="34" charset="0"/>
                        </a:rPr>
                        <a:t>macinano</a:t>
                      </a:r>
                      <a:r>
                        <a:rPr lang="fr-FR" sz="1800" dirty="0">
                          <a:effectLst/>
                          <a:latin typeface="Calibri" panose="020F0502020204030204" pitchFamily="34" charset="0"/>
                          <a:ea typeface="Aptos" panose="020B0004020202020204" pitchFamily="34" charset="0"/>
                        </a:rPr>
                        <a:t> alla </a:t>
                      </a:r>
                      <a:r>
                        <a:rPr lang="fr-FR" sz="1800" dirty="0" err="1">
                          <a:effectLst/>
                          <a:latin typeface="Calibri" panose="020F0502020204030204" pitchFamily="34" charset="0"/>
                          <a:ea typeface="Aptos" panose="020B0004020202020204" pitchFamily="34" charset="0"/>
                        </a:rPr>
                        <a:t>mola</a:t>
                      </a:r>
                      <a:r>
                        <a:rPr lang="fr-FR" sz="1800" dirty="0">
                          <a:effectLst/>
                          <a:latin typeface="Calibri" panose="020F0502020204030204" pitchFamily="34" charset="0"/>
                          <a:ea typeface="Aptos" panose="020B0004020202020204" pitchFamily="34" charset="0"/>
                        </a:rPr>
                        <a:t>: </a:t>
                      </a:r>
                      <a:r>
                        <a:rPr lang="fr-FR" sz="1800" dirty="0" err="1">
                          <a:effectLst/>
                          <a:latin typeface="Calibri" panose="020F0502020204030204" pitchFamily="34" charset="0"/>
                          <a:ea typeface="Aptos" panose="020B0004020202020204" pitchFamily="34" charset="0"/>
                        </a:rPr>
                        <a:t>una</a:t>
                      </a:r>
                      <a:r>
                        <a:rPr lang="fr-FR" sz="1800" dirty="0">
                          <a:effectLst/>
                          <a:latin typeface="Calibri" panose="020F0502020204030204" pitchFamily="34" charset="0"/>
                          <a:ea typeface="Aptos" panose="020B0004020202020204" pitchFamily="34" charset="0"/>
                        </a:rPr>
                        <a:t> è </a:t>
                      </a:r>
                      <a:r>
                        <a:rPr lang="fr-FR" sz="1800" b="1" dirty="0">
                          <a:effectLst/>
                          <a:latin typeface="Calibri" panose="020F0502020204030204" pitchFamily="34" charset="0"/>
                          <a:ea typeface="Aptos" panose="020B0004020202020204" pitchFamily="34" charset="0"/>
                        </a:rPr>
                        <a:t>portata via</a:t>
                      </a:r>
                      <a:r>
                        <a:rPr lang="fr-FR" sz="1800" dirty="0">
                          <a:effectLst/>
                          <a:latin typeface="Calibri" panose="020F0502020204030204" pitchFamily="34" charset="0"/>
                          <a:ea typeface="Aptos" panose="020B0004020202020204" pitchFamily="34" charset="0"/>
                        </a:rPr>
                        <a:t> e </a:t>
                      </a:r>
                      <a:r>
                        <a:rPr lang="fr-FR" sz="1800" dirty="0" err="1">
                          <a:effectLst/>
                          <a:latin typeface="Calibri" panose="020F0502020204030204" pitchFamily="34" charset="0"/>
                          <a:ea typeface="Aptos" panose="020B0004020202020204" pitchFamily="34" charset="0"/>
                        </a:rPr>
                        <a:t>una</a:t>
                      </a:r>
                      <a:r>
                        <a:rPr lang="fr-FR" sz="1800" dirty="0">
                          <a:effectLst/>
                          <a:latin typeface="Calibri" panose="020F0502020204030204" pitchFamily="34" charset="0"/>
                          <a:ea typeface="Aptos" panose="020B0004020202020204" pitchFamily="34" charset="0"/>
                        </a:rPr>
                        <a:t> è lasciata.</a:t>
                      </a:r>
                      <a:endParaRPr lang="it-IT"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FR" sz="1800" baseline="30000" dirty="0">
                          <a:effectLst/>
                          <a:latin typeface="Calibri" panose="020F0502020204030204" pitchFamily="34" charset="0"/>
                          <a:ea typeface="Aptos" panose="020B0004020202020204" pitchFamily="34" charset="0"/>
                        </a:rPr>
                        <a:t>34</a:t>
                      </a:r>
                      <a:r>
                        <a:rPr lang="fr-FR" sz="1800" dirty="0">
                          <a:effectLst/>
                          <a:latin typeface="Calibri" panose="020F0502020204030204" pitchFamily="34" charset="0"/>
                          <a:ea typeface="Aptos" panose="020B0004020202020204" pitchFamily="34" charset="0"/>
                        </a:rPr>
                        <a:t>Io vi dico: in quella notte, </a:t>
                      </a:r>
                      <a:r>
                        <a:rPr lang="fr-FR" sz="1800" b="1" dirty="0">
                          <a:effectLst/>
                          <a:latin typeface="Calibri" panose="020F0502020204030204" pitchFamily="34" charset="0"/>
                          <a:ea typeface="Aptos" panose="020B0004020202020204" pitchFamily="34" charset="0"/>
                        </a:rPr>
                        <a:t>saranno due</a:t>
                      </a:r>
                      <a:r>
                        <a:rPr lang="fr-FR" sz="1800" dirty="0">
                          <a:effectLst/>
                          <a:latin typeface="Calibri" panose="020F0502020204030204" pitchFamily="34" charset="0"/>
                          <a:ea typeface="Aptos" panose="020B0004020202020204" pitchFamily="34" charset="0"/>
                        </a:rPr>
                        <a:t> su di un solo letto: </a:t>
                      </a:r>
                      <a:r>
                        <a:rPr lang="fr-FR" sz="1800" b="1" dirty="0" err="1">
                          <a:effectLst/>
                          <a:latin typeface="Calibri" panose="020F0502020204030204" pitchFamily="34" charset="0"/>
                          <a:ea typeface="Aptos" panose="020B0004020202020204" pitchFamily="34" charset="0"/>
                        </a:rPr>
                        <a:t>uno</a:t>
                      </a:r>
                      <a:r>
                        <a:rPr lang="fr-FR" sz="1800" i="1" dirty="0">
                          <a:effectLst/>
                          <a:latin typeface="Calibri" panose="020F0502020204030204" pitchFamily="34" charset="0"/>
                          <a:ea typeface="Aptos" panose="020B0004020202020204" pitchFamily="34" charset="0"/>
                        </a:rPr>
                        <a:t> </a:t>
                      </a:r>
                      <a:r>
                        <a:rPr lang="fr-FR" sz="1800" dirty="0">
                          <a:effectLst/>
                          <a:latin typeface="Calibri" panose="020F0502020204030204" pitchFamily="34" charset="0"/>
                          <a:ea typeface="Aptos" panose="020B0004020202020204" pitchFamily="34" charset="0"/>
                        </a:rPr>
                        <a:t>sarà </a:t>
                      </a:r>
                      <a:r>
                        <a:rPr lang="fr-FR" sz="1800" b="1" dirty="0" err="1">
                          <a:effectLst/>
                          <a:latin typeface="Calibri" panose="020F0502020204030204" pitchFamily="34" charset="0"/>
                          <a:ea typeface="Aptos" panose="020B0004020202020204" pitchFamily="34" charset="0"/>
                        </a:rPr>
                        <a:t>portato</a:t>
                      </a:r>
                      <a:r>
                        <a:rPr lang="fr-FR" sz="1800" b="1" dirty="0">
                          <a:effectLst/>
                          <a:latin typeface="Calibri" panose="020F0502020204030204" pitchFamily="34" charset="0"/>
                          <a:ea typeface="Aptos" panose="020B0004020202020204" pitchFamily="34" charset="0"/>
                        </a:rPr>
                        <a:t> via</a:t>
                      </a:r>
                      <a:r>
                        <a:rPr lang="fr-FR" sz="1800" dirty="0">
                          <a:effectLst/>
                          <a:latin typeface="Calibri" panose="020F0502020204030204" pitchFamily="34" charset="0"/>
                          <a:ea typeface="Aptos" panose="020B0004020202020204" pitchFamily="34" charset="0"/>
                        </a:rPr>
                        <a:t> e l'altro sarà </a:t>
                      </a:r>
                      <a:r>
                        <a:rPr lang="fr-FR" sz="1800" b="1" dirty="0">
                          <a:effectLst/>
                          <a:latin typeface="Calibri" panose="020F0502020204030204" pitchFamily="34" charset="0"/>
                          <a:ea typeface="Aptos" panose="020B0004020202020204" pitchFamily="34" charset="0"/>
                        </a:rPr>
                        <a:t>lasciato</a:t>
                      </a:r>
                      <a:r>
                        <a:rPr lang="fr-FR" sz="1800" dirty="0">
                          <a:effectLst/>
                          <a:latin typeface="Calibri" panose="020F0502020204030204" pitchFamily="34" charset="0"/>
                          <a:ea typeface="Aptos" panose="020B0004020202020204" pitchFamily="34" charset="0"/>
                        </a:rPr>
                        <a:t>. </a:t>
                      </a:r>
                      <a:r>
                        <a:rPr lang="fr-FR" sz="1800" baseline="30000" dirty="0">
                          <a:effectLst/>
                          <a:latin typeface="Calibri" panose="020F0502020204030204" pitchFamily="34" charset="0"/>
                          <a:ea typeface="Aptos" panose="020B0004020202020204" pitchFamily="34" charset="0"/>
                        </a:rPr>
                        <a:t>35</a:t>
                      </a:r>
                      <a:r>
                        <a:rPr lang="fr-FR" sz="1800" dirty="0">
                          <a:effectLst/>
                          <a:latin typeface="Calibri" panose="020F0502020204030204" pitchFamily="34" charset="0"/>
                          <a:ea typeface="Aptos" panose="020B0004020202020204" pitchFamily="34" charset="0"/>
                        </a:rPr>
                        <a:t>Vi saranno </a:t>
                      </a:r>
                      <a:r>
                        <a:rPr lang="fr-FR" sz="1800" b="1" dirty="0">
                          <a:effectLst/>
                          <a:latin typeface="Calibri" panose="020F0502020204030204" pitchFamily="34" charset="0"/>
                          <a:ea typeface="Aptos" panose="020B0004020202020204" pitchFamily="34" charset="0"/>
                        </a:rPr>
                        <a:t>due (donne) </a:t>
                      </a:r>
                      <a:r>
                        <a:rPr lang="fr-FR" sz="1800" b="1" dirty="0" err="1">
                          <a:effectLst/>
                          <a:latin typeface="Calibri" panose="020F0502020204030204" pitchFamily="34" charset="0"/>
                          <a:ea typeface="Aptos" panose="020B0004020202020204" pitchFamily="34" charset="0"/>
                        </a:rPr>
                        <a:t>che</a:t>
                      </a:r>
                      <a:r>
                        <a:rPr lang="fr-FR" sz="1800" b="1" dirty="0">
                          <a:effectLst/>
                          <a:latin typeface="Calibri" panose="020F0502020204030204" pitchFamily="34" charset="0"/>
                          <a:ea typeface="Aptos" panose="020B0004020202020204" pitchFamily="34" charset="0"/>
                        </a:rPr>
                        <a:t> </a:t>
                      </a:r>
                      <a:r>
                        <a:rPr lang="fr-FR" sz="1800" b="1" dirty="0" err="1">
                          <a:effectLst/>
                          <a:latin typeface="Calibri" panose="020F0502020204030204" pitchFamily="34" charset="0"/>
                          <a:ea typeface="Aptos" panose="020B0004020202020204" pitchFamily="34" charset="0"/>
                        </a:rPr>
                        <a:t>macinano</a:t>
                      </a:r>
                      <a:r>
                        <a:rPr lang="fr-FR" sz="1800" dirty="0">
                          <a:effectLst/>
                          <a:latin typeface="Calibri" panose="020F0502020204030204" pitchFamily="34" charset="0"/>
                          <a:ea typeface="Aptos" panose="020B0004020202020204" pitchFamily="34" charset="0"/>
                        </a:rPr>
                        <a:t> </a:t>
                      </a:r>
                      <a:r>
                        <a:rPr lang="fr-FR" sz="1800" dirty="0" err="1">
                          <a:effectLst/>
                          <a:latin typeface="Calibri" panose="020F0502020204030204" pitchFamily="34" charset="0"/>
                          <a:ea typeface="Aptos" panose="020B0004020202020204" pitchFamily="34" charset="0"/>
                        </a:rPr>
                        <a:t>nello</a:t>
                      </a:r>
                      <a:r>
                        <a:rPr lang="fr-FR" sz="1800" dirty="0">
                          <a:effectLst/>
                          <a:latin typeface="Calibri" panose="020F0502020204030204" pitchFamily="34" charset="0"/>
                          <a:ea typeface="Aptos" panose="020B0004020202020204" pitchFamily="34" charset="0"/>
                        </a:rPr>
                        <a:t> stesso luogo: </a:t>
                      </a:r>
                      <a:r>
                        <a:rPr lang="fr-FR" sz="1800" dirty="0" err="1">
                          <a:effectLst/>
                          <a:latin typeface="Calibri" panose="020F0502020204030204" pitchFamily="34" charset="0"/>
                          <a:ea typeface="Aptos" panose="020B0004020202020204" pitchFamily="34" charset="0"/>
                        </a:rPr>
                        <a:t>l'</a:t>
                      </a:r>
                      <a:r>
                        <a:rPr lang="fr-FR" sz="1800" b="1" dirty="0" err="1">
                          <a:effectLst/>
                          <a:latin typeface="Calibri" panose="020F0502020204030204" pitchFamily="34" charset="0"/>
                          <a:ea typeface="Aptos" panose="020B0004020202020204" pitchFamily="34" charset="0"/>
                        </a:rPr>
                        <a:t>una</a:t>
                      </a:r>
                      <a:r>
                        <a:rPr lang="fr-FR" sz="1800" dirty="0">
                          <a:effectLst/>
                          <a:latin typeface="Calibri" panose="020F0502020204030204" pitchFamily="34" charset="0"/>
                          <a:ea typeface="Aptos" panose="020B0004020202020204" pitchFamily="34" charset="0"/>
                        </a:rPr>
                        <a:t> sarà </a:t>
                      </a:r>
                      <a:r>
                        <a:rPr lang="fr-FR" sz="1800" b="1" dirty="0">
                          <a:effectLst/>
                          <a:latin typeface="Calibri" panose="020F0502020204030204" pitchFamily="34" charset="0"/>
                          <a:ea typeface="Aptos" panose="020B0004020202020204" pitchFamily="34" charset="0"/>
                        </a:rPr>
                        <a:t>portata via</a:t>
                      </a:r>
                      <a:r>
                        <a:rPr lang="fr-FR" sz="1800" dirty="0">
                          <a:effectLst/>
                          <a:latin typeface="Calibri" panose="020F0502020204030204" pitchFamily="34" charset="0"/>
                          <a:ea typeface="Aptos" panose="020B0004020202020204" pitchFamily="34" charset="0"/>
                        </a:rPr>
                        <a:t> e l'altra sarà </a:t>
                      </a:r>
                      <a:r>
                        <a:rPr lang="fr-FR" sz="1800" b="1" dirty="0">
                          <a:effectLst/>
                          <a:latin typeface="Calibri" panose="020F0502020204030204" pitchFamily="34" charset="0"/>
                          <a:ea typeface="Aptos" panose="020B0004020202020204" pitchFamily="34" charset="0"/>
                        </a:rPr>
                        <a:t>lasciata</a:t>
                      </a:r>
                      <a:r>
                        <a:rPr lang="fr-FR" sz="1800" dirty="0">
                          <a:effectLst/>
                          <a:latin typeface="Calibri" panose="020F0502020204030204" pitchFamily="34" charset="0"/>
                          <a:ea typeface="Aptos" panose="020B0004020202020204" pitchFamily="34" charset="0"/>
                        </a:rPr>
                        <a:t>".</a:t>
                      </a:r>
                      <a:endParaRPr lang="it-IT"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87584759"/>
                  </a:ext>
                </a:extLst>
              </a:tr>
            </a:tbl>
          </a:graphicData>
        </a:graphic>
      </p:graphicFrame>
    </p:spTree>
    <p:extLst>
      <p:ext uri="{BB962C8B-B14F-4D97-AF65-F5344CB8AC3E}">
        <p14:creationId xmlns:p14="http://schemas.microsoft.com/office/powerpoint/2010/main" val="105517602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FCF6D1-FA8A-1B9C-CAE0-80BFC0B6A96D}"/>
            </a:ext>
          </a:extLst>
        </p:cNvPr>
        <p:cNvGrpSpPr/>
        <p:nvPr/>
      </p:nvGrpSpPr>
      <p:grpSpPr>
        <a:xfrm>
          <a:off x="0" y="0"/>
          <a:ext cx="0" cy="0"/>
          <a:chOff x="0" y="0"/>
          <a:chExt cx="0" cy="0"/>
        </a:xfrm>
      </p:grpSpPr>
      <p:graphicFrame>
        <p:nvGraphicFramePr>
          <p:cNvPr id="5" name="Tabella 4">
            <a:extLst>
              <a:ext uri="{FF2B5EF4-FFF2-40B4-BE49-F238E27FC236}">
                <a16:creationId xmlns:a16="http://schemas.microsoft.com/office/drawing/2014/main" id="{817173BC-BE02-903A-0874-0487BD280251}"/>
              </a:ext>
            </a:extLst>
          </p:cNvPr>
          <p:cNvGraphicFramePr>
            <a:graphicFrameLocks noGrp="1"/>
          </p:cNvGraphicFramePr>
          <p:nvPr>
            <p:extLst>
              <p:ext uri="{D42A27DB-BD31-4B8C-83A1-F6EECF244321}">
                <p14:modId xmlns:p14="http://schemas.microsoft.com/office/powerpoint/2010/main" val="2026026052"/>
              </p:ext>
            </p:extLst>
          </p:nvPr>
        </p:nvGraphicFramePr>
        <p:xfrm>
          <a:off x="632298" y="212438"/>
          <a:ext cx="11050621" cy="4441945"/>
        </p:xfrm>
        <a:graphic>
          <a:graphicData uri="http://schemas.openxmlformats.org/drawingml/2006/table">
            <a:tbl>
              <a:tblPr>
                <a:tableStyleId>{5C22544A-7EE6-4342-B048-85BDC9FD1C3A}</a:tableStyleId>
              </a:tblPr>
              <a:tblGrid>
                <a:gridCol w="3666283">
                  <a:extLst>
                    <a:ext uri="{9D8B030D-6E8A-4147-A177-3AD203B41FA5}">
                      <a16:colId xmlns:a16="http://schemas.microsoft.com/office/drawing/2014/main" val="780460340"/>
                    </a:ext>
                  </a:extLst>
                </a:gridCol>
                <a:gridCol w="3692169">
                  <a:extLst>
                    <a:ext uri="{9D8B030D-6E8A-4147-A177-3AD203B41FA5}">
                      <a16:colId xmlns:a16="http://schemas.microsoft.com/office/drawing/2014/main" val="4179742323"/>
                    </a:ext>
                  </a:extLst>
                </a:gridCol>
                <a:gridCol w="3692169">
                  <a:extLst>
                    <a:ext uri="{9D8B030D-6E8A-4147-A177-3AD203B41FA5}">
                      <a16:colId xmlns:a16="http://schemas.microsoft.com/office/drawing/2014/main" val="2358556933"/>
                    </a:ext>
                  </a:extLst>
                </a:gridCol>
              </a:tblGrid>
              <a:tr h="369454">
                <a:tc>
                  <a:txBody>
                    <a:bodyPr/>
                    <a:lstStyle/>
                    <a:p>
                      <a:r>
                        <a:rPr lang="fr-FR" sz="1800" b="1" i="1" u="none" strike="noStrike" kern="1200" baseline="0" dirty="0">
                          <a:solidFill>
                            <a:schemeClr val="dk1"/>
                          </a:solidFill>
                          <a:latin typeface="+mn-lt"/>
                          <a:ea typeface="+mn-ea"/>
                          <a:cs typeface="+mn-cs"/>
                        </a:rPr>
                        <a:t>Matteo</a:t>
                      </a:r>
                      <a:r>
                        <a:rPr lang="fr-FR" sz="1800" b="1" i="0" u="none" strike="noStrike" kern="1200" baseline="0" dirty="0">
                          <a:solidFill>
                            <a:schemeClr val="dk1"/>
                          </a:solidFill>
                          <a:latin typeface="+mn-lt"/>
                          <a:ea typeface="+mn-ea"/>
                          <a:cs typeface="+mn-cs"/>
                        </a:rPr>
                        <a:t> 12,38-40</a:t>
                      </a:r>
                      <a:endParaRPr lang="it-IT"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FR" sz="1800" b="1" i="1" kern="1200" dirty="0">
                          <a:solidFill>
                            <a:schemeClr val="dk1"/>
                          </a:solidFill>
                          <a:effectLst/>
                          <a:latin typeface="+mn-lt"/>
                          <a:ea typeface="+mn-ea"/>
                          <a:cs typeface="+mn-cs"/>
                        </a:rPr>
                        <a:t>Marco</a:t>
                      </a:r>
                      <a:r>
                        <a:rPr lang="fr-FR" sz="1800" b="1" kern="1200" dirty="0">
                          <a:solidFill>
                            <a:schemeClr val="dk1"/>
                          </a:solidFill>
                          <a:effectLst/>
                          <a:latin typeface="+mn-lt"/>
                          <a:ea typeface="+mn-ea"/>
                          <a:cs typeface="+mn-cs"/>
                        </a:rPr>
                        <a:t> 8,11-12 </a:t>
                      </a:r>
                      <a:endParaRPr lang="it-IT"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FR" sz="1800" b="1" i="1" kern="1200" dirty="0">
                          <a:solidFill>
                            <a:schemeClr val="dk1"/>
                          </a:solidFill>
                          <a:effectLst/>
                          <a:latin typeface="+mn-lt"/>
                          <a:ea typeface="+mn-ea"/>
                          <a:cs typeface="+mn-cs"/>
                        </a:rPr>
                        <a:t>Luca</a:t>
                      </a:r>
                      <a:r>
                        <a:rPr lang="fr-FR" sz="1800" b="1" kern="1200" dirty="0">
                          <a:solidFill>
                            <a:schemeClr val="dk1"/>
                          </a:solidFill>
                          <a:effectLst/>
                          <a:latin typeface="+mn-lt"/>
                          <a:ea typeface="+mn-ea"/>
                          <a:cs typeface="+mn-cs"/>
                        </a:rPr>
                        <a:t> 11,29-30</a:t>
                      </a:r>
                      <a:endParaRPr lang="it-IT"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25249029"/>
                  </a:ext>
                </a:extLst>
              </a:tr>
              <a:tr h="781768">
                <a:tc>
                  <a:txBody>
                    <a:bodyPr/>
                    <a:lstStyle/>
                    <a:p>
                      <a:r>
                        <a:rPr lang="fr-FR" sz="1800" kern="1200" dirty="0">
                          <a:solidFill>
                            <a:schemeClr val="dk1"/>
                          </a:solidFill>
                          <a:effectLst/>
                          <a:latin typeface="+mn-lt"/>
                          <a:ea typeface="+mn-ea"/>
                          <a:cs typeface="+mn-cs"/>
                        </a:rPr>
                        <a:t>38 Allora gli rivolsero la parola alcuni degli scribi e dei farisei dicendo: Maestro, vogliamo vedere da te un segno.</a:t>
                      </a:r>
                      <a:endParaRPr lang="it-IT"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FR" sz="1800" kern="1200" dirty="0">
                          <a:solidFill>
                            <a:schemeClr val="dk1"/>
                          </a:solidFill>
                          <a:effectLst/>
                          <a:latin typeface="+mn-lt"/>
                          <a:ea typeface="+mn-ea"/>
                          <a:cs typeface="+mn-cs"/>
                        </a:rPr>
                        <a:t>11 E uscirono i farisei e cominciarono a discutere con lui, cercando da lui un segno dal cielo, mettendolo alla prova.</a:t>
                      </a:r>
                      <a:endParaRPr lang="it-IT"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FR" sz="1800" kern="1200" dirty="0">
                          <a:solidFill>
                            <a:schemeClr val="dk1"/>
                          </a:solidFill>
                          <a:effectLst/>
                          <a:latin typeface="+mn-lt"/>
                          <a:ea typeface="+mn-ea"/>
                          <a:cs typeface="+mn-cs"/>
                        </a:rPr>
                        <a:t>29 E poiché le folle si accalcavano</a:t>
                      </a:r>
                      <a:endParaRPr lang="it-IT"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28745435"/>
                  </a:ext>
                </a:extLst>
              </a:tr>
              <a:tr h="506331">
                <a:tc>
                  <a:txBody>
                    <a:bodyPr/>
                    <a:lstStyle/>
                    <a:p>
                      <a:pPr>
                        <a:lnSpc>
                          <a:spcPct val="107000"/>
                        </a:lnSpc>
                        <a:spcAft>
                          <a:spcPts val="800"/>
                        </a:spcAft>
                        <a:buNone/>
                      </a:pPr>
                      <a:r>
                        <a:rPr lang="fr-FR" sz="1800" kern="1200" dirty="0">
                          <a:solidFill>
                            <a:schemeClr val="dk1"/>
                          </a:solidFill>
                          <a:effectLst/>
                          <a:latin typeface="+mn-lt"/>
                          <a:ea typeface="+mn-ea"/>
                          <a:cs typeface="+mn-cs"/>
                        </a:rPr>
                        <a:t>39 Ma lui in risposta disse loro : </a:t>
                      </a:r>
                      <a:endParaRPr lang="it-IT"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FR" sz="1800" kern="1200" dirty="0">
                          <a:solidFill>
                            <a:schemeClr val="dk1"/>
                          </a:solidFill>
                          <a:effectLst/>
                          <a:latin typeface="+mn-lt"/>
                          <a:ea typeface="+mn-ea"/>
                          <a:cs typeface="+mn-cs"/>
                        </a:rPr>
                        <a:t>12 E levato un sospiro profondo dice: </a:t>
                      </a:r>
                      <a:endParaRPr lang="it-IT"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FR" sz="1800" kern="1200" dirty="0">
                          <a:solidFill>
                            <a:schemeClr val="dk1"/>
                          </a:solidFill>
                          <a:effectLst/>
                          <a:latin typeface="+mn-lt"/>
                          <a:ea typeface="+mn-ea"/>
                          <a:cs typeface="+mn-cs"/>
                        </a:rPr>
                        <a:t>cominciò a dire: </a:t>
                      </a:r>
                      <a:endParaRPr lang="it-IT"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69654928"/>
                  </a:ext>
                </a:extLst>
              </a:tr>
              <a:tr h="378689">
                <a:tc>
                  <a:txBody>
                    <a:bodyPr/>
                    <a:lstStyle/>
                    <a:p>
                      <a:r>
                        <a:rPr lang="fr-FR" sz="1800" b="1" kern="1200" dirty="0">
                          <a:solidFill>
                            <a:schemeClr val="dk1"/>
                          </a:solidFill>
                          <a:effectLst/>
                          <a:latin typeface="+mn-lt"/>
                          <a:ea typeface="+mn-ea"/>
                          <a:cs typeface="+mn-cs"/>
                        </a:rPr>
                        <a:t>Una generazione malvagia</a:t>
                      </a:r>
                      <a:r>
                        <a:rPr lang="fr-FR" sz="1800" kern="1200" dirty="0">
                          <a:solidFill>
                            <a:schemeClr val="dk1"/>
                          </a:solidFill>
                          <a:effectLst/>
                          <a:latin typeface="+mn-lt"/>
                          <a:ea typeface="+mn-ea"/>
                          <a:cs typeface="+mn-cs"/>
                        </a:rPr>
                        <a:t> e adultera cerca </a:t>
                      </a:r>
                      <a:r>
                        <a:rPr lang="fr-FR" sz="1800" b="1" kern="1200" dirty="0">
                          <a:solidFill>
                            <a:schemeClr val="dk1"/>
                          </a:solidFill>
                          <a:effectLst/>
                          <a:latin typeface="+mn-lt"/>
                          <a:ea typeface="+mn-ea"/>
                          <a:cs typeface="+mn-cs"/>
                        </a:rPr>
                        <a:t>un segno, e un segno non </a:t>
                      </a:r>
                      <a:r>
                        <a:rPr lang="fr-FR" sz="1800" kern="1200" dirty="0">
                          <a:solidFill>
                            <a:schemeClr val="dk1"/>
                          </a:solidFill>
                          <a:effectLst/>
                          <a:latin typeface="+mn-lt"/>
                          <a:ea typeface="+mn-ea"/>
                          <a:cs typeface="+mn-cs"/>
                        </a:rPr>
                        <a:t>le</a:t>
                      </a:r>
                      <a:r>
                        <a:rPr lang="fr-FR" sz="1800" b="1" kern="1200" dirty="0">
                          <a:solidFill>
                            <a:schemeClr val="dk1"/>
                          </a:solidFill>
                          <a:effectLst/>
                          <a:latin typeface="+mn-lt"/>
                          <a:ea typeface="+mn-ea"/>
                          <a:cs typeface="+mn-cs"/>
                        </a:rPr>
                        <a:t> sarà dato</a:t>
                      </a:r>
                      <a:r>
                        <a:rPr lang="fr-FR" sz="1800" kern="1200" dirty="0">
                          <a:solidFill>
                            <a:schemeClr val="dk1"/>
                          </a:solidFill>
                          <a:effectLst/>
                          <a:latin typeface="+mn-lt"/>
                          <a:ea typeface="+mn-ea"/>
                          <a:cs typeface="+mn-cs"/>
                        </a:rPr>
                        <a:t>, </a:t>
                      </a:r>
                      <a:endParaRPr lang="it-IT"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FR" sz="1800" kern="1200" dirty="0">
                          <a:solidFill>
                            <a:schemeClr val="dk1"/>
                          </a:solidFill>
                          <a:effectLst/>
                          <a:latin typeface="+mn-lt"/>
                          <a:ea typeface="+mn-ea"/>
                          <a:cs typeface="+mn-cs"/>
                        </a:rPr>
                        <a:t>Perché questa generazione cerca un segno ? Amen vi dico : no, non sarà dato a questa generazione un segno.</a:t>
                      </a:r>
                      <a:endParaRPr lang="it-IT"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FR" sz="1800" kern="1200" dirty="0">
                          <a:solidFill>
                            <a:schemeClr val="dk1"/>
                          </a:solidFill>
                          <a:effectLst/>
                          <a:latin typeface="+mn-lt"/>
                          <a:ea typeface="+mn-ea"/>
                          <a:cs typeface="+mn-cs"/>
                        </a:rPr>
                        <a:t>Questa generazione è </a:t>
                      </a:r>
                      <a:r>
                        <a:rPr lang="fr-FR" sz="1800" b="1" kern="1200" dirty="0">
                          <a:solidFill>
                            <a:schemeClr val="dk1"/>
                          </a:solidFill>
                          <a:effectLst/>
                          <a:latin typeface="+mn-lt"/>
                          <a:ea typeface="+mn-ea"/>
                          <a:cs typeface="+mn-cs"/>
                        </a:rPr>
                        <a:t>una generazione malvagia</a:t>
                      </a:r>
                      <a:r>
                        <a:rPr lang="fr-FR" sz="1800" kern="1200" dirty="0">
                          <a:solidFill>
                            <a:schemeClr val="dk1"/>
                          </a:solidFill>
                          <a:effectLst/>
                          <a:latin typeface="+mn-lt"/>
                          <a:ea typeface="+mn-ea"/>
                          <a:cs typeface="+mn-cs"/>
                        </a:rPr>
                        <a:t>: cerca </a:t>
                      </a:r>
                      <a:r>
                        <a:rPr lang="fr-FR" sz="1800" b="1" kern="1200" dirty="0">
                          <a:solidFill>
                            <a:schemeClr val="dk1"/>
                          </a:solidFill>
                          <a:effectLst/>
                          <a:latin typeface="+mn-lt"/>
                          <a:ea typeface="+mn-ea"/>
                          <a:cs typeface="+mn-cs"/>
                        </a:rPr>
                        <a:t>un segno, e un segno non le sarà dato</a:t>
                      </a:r>
                      <a:r>
                        <a:rPr lang="fr-FR" sz="1800" kern="1200" dirty="0">
                          <a:solidFill>
                            <a:schemeClr val="dk1"/>
                          </a:solidFill>
                          <a:effectLst/>
                          <a:latin typeface="+mn-lt"/>
                          <a:ea typeface="+mn-ea"/>
                          <a:cs typeface="+mn-cs"/>
                        </a:rPr>
                        <a:t> </a:t>
                      </a:r>
                      <a:endParaRPr lang="it-IT"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54036059"/>
                  </a:ext>
                </a:extLst>
              </a:tr>
              <a:tr h="636363">
                <a:tc>
                  <a:txBody>
                    <a:bodyPr/>
                    <a:lstStyle/>
                    <a:p>
                      <a:r>
                        <a:rPr lang="fr-FR" sz="1800" b="1" kern="1200" dirty="0">
                          <a:solidFill>
                            <a:schemeClr val="dk1"/>
                          </a:solidFill>
                          <a:effectLst/>
                          <a:latin typeface="+mn-lt"/>
                          <a:ea typeface="+mn-ea"/>
                          <a:cs typeface="+mn-cs"/>
                        </a:rPr>
                        <a:t>se non il segno di Giona</a:t>
                      </a:r>
                      <a:r>
                        <a:rPr lang="fr-FR" sz="1800" kern="1200" dirty="0">
                          <a:solidFill>
                            <a:schemeClr val="dk1"/>
                          </a:solidFill>
                          <a:effectLst/>
                          <a:latin typeface="+mn-lt"/>
                          <a:ea typeface="+mn-ea"/>
                          <a:cs typeface="+mn-cs"/>
                        </a:rPr>
                        <a:t> il profeta. 40 Come </a:t>
                      </a:r>
                      <a:r>
                        <a:rPr lang="fr-FR" sz="1800" b="1" kern="1200" dirty="0">
                          <a:solidFill>
                            <a:schemeClr val="dk1"/>
                          </a:solidFill>
                          <a:effectLst/>
                          <a:latin typeface="+mn-lt"/>
                          <a:ea typeface="+mn-ea"/>
                          <a:cs typeface="+mn-cs"/>
                        </a:rPr>
                        <a:t>infatti Giona</a:t>
                      </a:r>
                      <a:r>
                        <a:rPr lang="fr-FR" sz="1800" kern="1200" dirty="0">
                          <a:solidFill>
                            <a:schemeClr val="dk1"/>
                          </a:solidFill>
                          <a:effectLst/>
                          <a:latin typeface="+mn-lt"/>
                          <a:ea typeface="+mn-ea"/>
                          <a:cs typeface="+mn-cs"/>
                        </a:rPr>
                        <a:t> fu nel ventre del cetaceo tre giorni e tre notti, </a:t>
                      </a:r>
                      <a:r>
                        <a:rPr lang="fr-FR" sz="1800" b="1" kern="1200" dirty="0">
                          <a:solidFill>
                            <a:schemeClr val="dk1"/>
                          </a:solidFill>
                          <a:effectLst/>
                          <a:latin typeface="+mn-lt"/>
                          <a:ea typeface="+mn-ea"/>
                          <a:cs typeface="+mn-cs"/>
                        </a:rPr>
                        <a:t>così sarà il figlio dell’uomo</a:t>
                      </a:r>
                      <a:r>
                        <a:rPr lang="fr-FR" sz="1800" kern="1200" dirty="0">
                          <a:solidFill>
                            <a:schemeClr val="dk1"/>
                          </a:solidFill>
                          <a:effectLst/>
                          <a:latin typeface="+mn-lt"/>
                          <a:ea typeface="+mn-ea"/>
                          <a:cs typeface="+mn-cs"/>
                        </a:rPr>
                        <a:t> nel cuore della terra tre giorni e tre notti.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it-IT"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FR" sz="1800" b="1" kern="1200" dirty="0">
                          <a:solidFill>
                            <a:schemeClr val="dk1"/>
                          </a:solidFill>
                          <a:effectLst/>
                          <a:latin typeface="+mn-lt"/>
                          <a:ea typeface="+mn-ea"/>
                          <a:cs typeface="+mn-cs"/>
                        </a:rPr>
                        <a:t>se non il segno di Giona</a:t>
                      </a:r>
                      <a:r>
                        <a:rPr lang="fr-FR" sz="1800" kern="1200" dirty="0">
                          <a:solidFill>
                            <a:schemeClr val="dk1"/>
                          </a:solidFill>
                          <a:effectLst/>
                          <a:latin typeface="+mn-lt"/>
                          <a:ea typeface="+mn-ea"/>
                          <a:cs typeface="+mn-cs"/>
                        </a:rPr>
                        <a:t>. 30 Come infatti Giona fu per i niniviti un segno, </a:t>
                      </a:r>
                      <a:r>
                        <a:rPr lang="fr-FR" sz="1800" b="1" kern="1200" dirty="0">
                          <a:solidFill>
                            <a:schemeClr val="dk1"/>
                          </a:solidFill>
                          <a:effectLst/>
                          <a:latin typeface="+mn-lt"/>
                          <a:ea typeface="+mn-ea"/>
                          <a:cs typeface="+mn-cs"/>
                        </a:rPr>
                        <a:t>così sarà </a:t>
                      </a:r>
                      <a:r>
                        <a:rPr lang="fr-FR" sz="1800" kern="1200" dirty="0">
                          <a:solidFill>
                            <a:schemeClr val="dk1"/>
                          </a:solidFill>
                          <a:effectLst/>
                          <a:latin typeface="+mn-lt"/>
                          <a:ea typeface="+mn-ea"/>
                          <a:cs typeface="+mn-cs"/>
                        </a:rPr>
                        <a:t>anche </a:t>
                      </a:r>
                      <a:r>
                        <a:rPr lang="fr-FR" sz="1800" b="1" kern="1200" dirty="0">
                          <a:solidFill>
                            <a:schemeClr val="dk1"/>
                          </a:solidFill>
                          <a:effectLst/>
                          <a:latin typeface="+mn-lt"/>
                          <a:ea typeface="+mn-ea"/>
                          <a:cs typeface="+mn-cs"/>
                        </a:rPr>
                        <a:t>il figlio dell’uomo </a:t>
                      </a:r>
                      <a:r>
                        <a:rPr lang="fr-FR" sz="1800" kern="1200" dirty="0">
                          <a:solidFill>
                            <a:schemeClr val="dk1"/>
                          </a:solidFill>
                          <a:effectLst/>
                          <a:latin typeface="+mn-lt"/>
                          <a:ea typeface="+mn-ea"/>
                          <a:cs typeface="+mn-cs"/>
                        </a:rPr>
                        <a:t>per questa generazione.</a:t>
                      </a:r>
                      <a:endParaRPr lang="it-IT"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34724458"/>
                  </a:ext>
                </a:extLst>
              </a:tr>
            </a:tbl>
          </a:graphicData>
        </a:graphic>
      </p:graphicFrame>
      <p:sp>
        <p:nvSpPr>
          <p:cNvPr id="2" name="CasellaDiTesto 1">
            <a:extLst>
              <a:ext uri="{FF2B5EF4-FFF2-40B4-BE49-F238E27FC236}">
                <a16:creationId xmlns:a16="http://schemas.microsoft.com/office/drawing/2014/main" id="{3E3723F9-97C7-6595-5048-3D32B9B27DDE}"/>
              </a:ext>
            </a:extLst>
          </p:cNvPr>
          <p:cNvSpPr txBox="1"/>
          <p:nvPr/>
        </p:nvSpPr>
        <p:spPr>
          <a:xfrm>
            <a:off x="632298" y="4824905"/>
            <a:ext cx="11050621" cy="1323439"/>
          </a:xfrm>
          <a:prstGeom prst="rect">
            <a:avLst/>
          </a:prstGeom>
          <a:noFill/>
        </p:spPr>
        <p:txBody>
          <a:bodyPr wrap="square" rtlCol="0">
            <a:spAutoFit/>
          </a:bodyPr>
          <a:lstStyle/>
          <a:p>
            <a:pPr algn="just"/>
            <a:r>
              <a:rPr lang="fr-FR" sz="2000" b="1" dirty="0"/>
              <a:t>Mt 12,41-42 (= Lc 11,31-32, in ordine inverso</a:t>
            </a:r>
            <a:r>
              <a:rPr lang="fr-FR" sz="2000" dirty="0"/>
              <a:t>): 41 Uomini di Ninive si leveranno nel giudizio con questa generazione e la condanneranno, perché si pentirono alla predicazione di Giona, ed ecco più che Giona qui. 42 La regina del Sud si alzerà nel giudizio con questa generazione e la condannerà, perché venne dai confini della terra per ascoltare la sapienza di Salomone, ed ecco più che Salomone qui.</a:t>
            </a:r>
            <a:endParaRPr lang="it-IT" sz="2000" dirty="0"/>
          </a:p>
        </p:txBody>
      </p:sp>
    </p:spTree>
    <p:extLst>
      <p:ext uri="{BB962C8B-B14F-4D97-AF65-F5344CB8AC3E}">
        <p14:creationId xmlns:p14="http://schemas.microsoft.com/office/powerpoint/2010/main" val="22896014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ella 4">
            <a:extLst>
              <a:ext uri="{FF2B5EF4-FFF2-40B4-BE49-F238E27FC236}">
                <a16:creationId xmlns:a16="http://schemas.microsoft.com/office/drawing/2014/main" id="{3AD5FFC1-B0FC-4CF7-B282-09D8E978FCB9}"/>
              </a:ext>
            </a:extLst>
          </p:cNvPr>
          <p:cNvGraphicFramePr>
            <a:graphicFrameLocks noGrp="1"/>
          </p:cNvGraphicFramePr>
          <p:nvPr>
            <p:extLst>
              <p:ext uri="{D42A27DB-BD31-4B8C-83A1-F6EECF244321}">
                <p14:modId xmlns:p14="http://schemas.microsoft.com/office/powerpoint/2010/main" val="719298993"/>
              </p:ext>
            </p:extLst>
          </p:nvPr>
        </p:nvGraphicFramePr>
        <p:xfrm>
          <a:off x="803564" y="212438"/>
          <a:ext cx="10538692" cy="6523638"/>
        </p:xfrm>
        <a:graphic>
          <a:graphicData uri="http://schemas.openxmlformats.org/drawingml/2006/table">
            <a:tbl>
              <a:tblPr>
                <a:tableStyleId>{5C22544A-7EE6-4342-B048-85BDC9FD1C3A}</a:tableStyleId>
              </a:tblPr>
              <a:tblGrid>
                <a:gridCol w="5269346">
                  <a:extLst>
                    <a:ext uri="{9D8B030D-6E8A-4147-A177-3AD203B41FA5}">
                      <a16:colId xmlns:a16="http://schemas.microsoft.com/office/drawing/2014/main" val="780460340"/>
                    </a:ext>
                  </a:extLst>
                </a:gridCol>
                <a:gridCol w="5269346">
                  <a:extLst>
                    <a:ext uri="{9D8B030D-6E8A-4147-A177-3AD203B41FA5}">
                      <a16:colId xmlns:a16="http://schemas.microsoft.com/office/drawing/2014/main" val="4179742323"/>
                    </a:ext>
                  </a:extLst>
                </a:gridCol>
              </a:tblGrid>
              <a:tr h="369454">
                <a:tc>
                  <a:txBody>
                    <a:bodyPr/>
                    <a:lstStyle/>
                    <a:p>
                      <a:r>
                        <a:rPr lang="fr-CH" sz="1800" b="1" i="1" kern="1200" dirty="0">
                          <a:solidFill>
                            <a:schemeClr val="dk1"/>
                          </a:solidFill>
                          <a:effectLst/>
                          <a:latin typeface="+mn-lt"/>
                          <a:ea typeface="+mn-ea"/>
                          <a:cs typeface="+mn-cs"/>
                        </a:rPr>
                        <a:t>Matteo</a:t>
                      </a:r>
                      <a:r>
                        <a:rPr lang="fr-CH" sz="1800" b="1" kern="1200" dirty="0">
                          <a:solidFill>
                            <a:schemeClr val="dk1"/>
                          </a:solidFill>
                          <a:effectLst/>
                          <a:latin typeface="+mn-lt"/>
                          <a:ea typeface="+mn-ea"/>
                          <a:cs typeface="+mn-cs"/>
                        </a:rPr>
                        <a:t> 5,43-48</a:t>
                      </a:r>
                      <a:endParaRPr lang="it-IT"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CH" sz="1800" b="1" i="1" kern="1200" dirty="0">
                          <a:solidFill>
                            <a:schemeClr val="dk1"/>
                          </a:solidFill>
                          <a:effectLst/>
                          <a:latin typeface="+mn-lt"/>
                          <a:ea typeface="+mn-ea"/>
                          <a:cs typeface="+mn-cs"/>
                        </a:rPr>
                        <a:t>Luca</a:t>
                      </a:r>
                      <a:r>
                        <a:rPr lang="fr-CH" sz="1800" b="1" kern="1200" dirty="0">
                          <a:solidFill>
                            <a:schemeClr val="dk1"/>
                          </a:solidFill>
                          <a:effectLst/>
                          <a:latin typeface="+mn-lt"/>
                          <a:ea typeface="+mn-ea"/>
                          <a:cs typeface="+mn-cs"/>
                        </a:rPr>
                        <a:t> 6,27-36</a:t>
                      </a:r>
                      <a:endParaRPr lang="it-IT"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25249029"/>
                  </a:ext>
                </a:extLst>
              </a:tr>
              <a:tr h="694397">
                <a:tc>
                  <a:txBody>
                    <a:bodyPr/>
                    <a:lstStyle/>
                    <a:p>
                      <a:r>
                        <a:rPr lang="it-IT" sz="1800" kern="1200" dirty="0">
                          <a:solidFill>
                            <a:schemeClr val="dk1"/>
                          </a:solidFill>
                          <a:effectLst/>
                          <a:latin typeface="+mn-lt"/>
                          <a:ea typeface="+mn-ea"/>
                          <a:cs typeface="+mn-cs"/>
                        </a:rPr>
                        <a:t>43 Avete udito che fu detto: Amerai il tuo prossimo e odierai il tuo nemico.</a:t>
                      </a:r>
                      <a:endParaRPr lang="it-IT"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it-IT"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28745435"/>
                  </a:ext>
                </a:extLst>
              </a:tr>
              <a:tr h="506331">
                <a:tc>
                  <a:txBody>
                    <a:bodyPr/>
                    <a:lstStyle/>
                    <a:p>
                      <a:r>
                        <a:rPr lang="it-IT" sz="1800" kern="1200" dirty="0">
                          <a:solidFill>
                            <a:schemeClr val="dk1"/>
                          </a:solidFill>
                          <a:effectLst/>
                          <a:latin typeface="+mn-lt"/>
                          <a:ea typeface="+mn-ea"/>
                          <a:cs typeface="+mn-cs"/>
                        </a:rPr>
                        <a:t>44 Ma io da parte mia vi dico:</a:t>
                      </a:r>
                      <a:endParaRPr lang="it-IT"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it-IT" sz="1800" kern="1200" dirty="0">
                          <a:solidFill>
                            <a:schemeClr val="dk1"/>
                          </a:solidFill>
                          <a:effectLst/>
                          <a:latin typeface="+mn-lt"/>
                          <a:ea typeface="+mn-ea"/>
                          <a:cs typeface="+mn-cs"/>
                        </a:rPr>
                        <a:t>27 Ma dico a voi che ascoltate:</a:t>
                      </a:r>
                      <a:endParaRPr lang="it-IT"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69654928"/>
                  </a:ext>
                </a:extLst>
              </a:tr>
              <a:tr h="378689">
                <a:tc>
                  <a:txBody>
                    <a:bodyPr/>
                    <a:lstStyle/>
                    <a:p>
                      <a:r>
                        <a:rPr lang="it-IT" sz="1800" b="1" kern="1200" dirty="0">
                          <a:solidFill>
                            <a:schemeClr val="dk1"/>
                          </a:solidFill>
                          <a:effectLst/>
                          <a:latin typeface="+mn-lt"/>
                          <a:ea typeface="+mn-ea"/>
                          <a:cs typeface="+mn-cs"/>
                        </a:rPr>
                        <a:t>Amate i vostri nemici</a:t>
                      </a:r>
                      <a:endParaRPr lang="it-IT"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it-IT" sz="1800" b="1" kern="1200" dirty="0">
                          <a:solidFill>
                            <a:schemeClr val="dk1"/>
                          </a:solidFill>
                          <a:effectLst/>
                          <a:latin typeface="+mn-lt"/>
                          <a:ea typeface="+mn-ea"/>
                          <a:cs typeface="+mn-cs"/>
                        </a:rPr>
                        <a:t>Amate i vostri nemici</a:t>
                      </a:r>
                      <a:r>
                        <a:rPr lang="it-IT" sz="1800" kern="1200" dirty="0">
                          <a:solidFill>
                            <a:schemeClr val="dk1"/>
                          </a:solidFill>
                          <a:effectLst/>
                          <a:latin typeface="+mn-lt"/>
                          <a:ea typeface="+mn-ea"/>
                          <a:cs typeface="+mn-cs"/>
                        </a:rPr>
                        <a:t>, </a:t>
                      </a:r>
                      <a:endParaRPr lang="it-IT"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54036059"/>
                  </a:ext>
                </a:extLst>
              </a:tr>
              <a:tr h="636363">
                <a:tc>
                  <a:txBody>
                    <a:bodyPr/>
                    <a:lstStyle/>
                    <a:p>
                      <a:endParaRPr lang="it-IT"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it-IT" sz="1800" kern="1200" dirty="0">
                          <a:solidFill>
                            <a:schemeClr val="dk1"/>
                          </a:solidFill>
                          <a:effectLst/>
                          <a:latin typeface="+mn-lt"/>
                          <a:ea typeface="+mn-ea"/>
                          <a:cs typeface="+mn-cs"/>
                        </a:rPr>
                        <a:t>fate del bene a coloro che vi odiano, 28 benedite coloro che vi maledicono,</a:t>
                      </a:r>
                      <a:endParaRPr lang="it-IT"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34724458"/>
                  </a:ext>
                </a:extLst>
              </a:tr>
              <a:tr h="450533">
                <a:tc>
                  <a:txBody>
                    <a:bodyPr/>
                    <a:lstStyle/>
                    <a:p>
                      <a:r>
                        <a:rPr lang="it-IT" sz="1800" b="1" kern="1200" dirty="0">
                          <a:solidFill>
                            <a:schemeClr val="dk1"/>
                          </a:solidFill>
                          <a:effectLst/>
                          <a:latin typeface="+mn-lt"/>
                          <a:ea typeface="+mn-ea"/>
                          <a:cs typeface="+mn-cs"/>
                        </a:rPr>
                        <a:t>e pregate per coloro che vi perseguitano</a:t>
                      </a:r>
                      <a:r>
                        <a:rPr lang="it-IT" sz="1800" kern="1200" dirty="0">
                          <a:solidFill>
                            <a:schemeClr val="dk1"/>
                          </a:solidFill>
                          <a:effectLst/>
                          <a:latin typeface="+mn-lt"/>
                          <a:ea typeface="+mn-ea"/>
                          <a:cs typeface="+mn-cs"/>
                        </a:rPr>
                        <a:t>,</a:t>
                      </a:r>
                      <a:endParaRPr lang="it-IT"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it-IT" sz="1800" b="1" kern="1200" dirty="0">
                          <a:solidFill>
                            <a:schemeClr val="dk1"/>
                          </a:solidFill>
                          <a:effectLst/>
                          <a:latin typeface="+mn-lt"/>
                          <a:ea typeface="+mn-ea"/>
                          <a:cs typeface="+mn-cs"/>
                        </a:rPr>
                        <a:t>pregate per coloro che vi insultano</a:t>
                      </a:r>
                      <a:endParaRPr lang="it-IT"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97845005"/>
                  </a:ext>
                </a:extLst>
              </a:tr>
              <a:tr h="1289594">
                <a:tc>
                  <a:txBody>
                    <a:bodyPr/>
                    <a:lstStyle/>
                    <a:p>
                      <a:r>
                        <a:rPr lang="it-IT" sz="1800" i="1" kern="1200" dirty="0">
                          <a:solidFill>
                            <a:schemeClr val="dk1"/>
                          </a:solidFill>
                          <a:effectLst/>
                          <a:latin typeface="+mn-lt"/>
                          <a:ea typeface="+mn-ea"/>
                          <a:cs typeface="+mn-cs"/>
                        </a:rPr>
                        <a:t>39b ma chiunque ti schiaffeggia sulla guancia destra, presentagli anche l’altra; 40 e a colui che vuole entrare in processo con te e prenderti la tunica, lasciagli anche il mantello;</a:t>
                      </a:r>
                      <a:endParaRPr lang="it-IT"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it-IT" sz="1800" kern="1200" dirty="0">
                          <a:solidFill>
                            <a:schemeClr val="dk1"/>
                          </a:solidFill>
                          <a:effectLst/>
                          <a:latin typeface="+mn-lt"/>
                          <a:ea typeface="+mn-ea"/>
                          <a:cs typeface="+mn-cs"/>
                        </a:rPr>
                        <a:t>29 A colui che ti percuote sulla guancia offri anche l’altra, e a colui che ti porta via la tunica non impedire (di portarti via) anche il mantello.</a:t>
                      </a:r>
                      <a:endParaRPr lang="it-IT"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12430936"/>
                  </a:ext>
                </a:extLst>
              </a:tr>
              <a:tr h="636363">
                <a:tc>
                  <a:txBody>
                    <a:bodyPr/>
                    <a:lstStyle/>
                    <a:p>
                      <a:r>
                        <a:rPr lang="it-IT" sz="1800" i="1" kern="1200" dirty="0">
                          <a:solidFill>
                            <a:schemeClr val="dk1"/>
                          </a:solidFill>
                          <a:effectLst/>
                          <a:latin typeface="+mn-lt"/>
                          <a:ea typeface="+mn-ea"/>
                          <a:cs typeface="+mn-cs"/>
                        </a:rPr>
                        <a:t>42 A colui che ti chiede da’, e da colui che vuole prendere a prestito da te, non ti allontanare.</a:t>
                      </a:r>
                      <a:endParaRPr lang="it-IT"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it-IT" sz="1800" kern="1200" dirty="0">
                          <a:solidFill>
                            <a:schemeClr val="dk1"/>
                          </a:solidFill>
                          <a:effectLst/>
                          <a:latin typeface="+mn-lt"/>
                          <a:ea typeface="+mn-ea"/>
                          <a:cs typeface="+mn-cs"/>
                        </a:rPr>
                        <a:t>30 A chiunque ti chiede da’, e a chi prende quel che è tuo non richiederlo. </a:t>
                      </a:r>
                      <a:endParaRPr lang="it-IT"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29897999"/>
                  </a:ext>
                </a:extLst>
              </a:tr>
              <a:tr h="636363">
                <a:tc>
                  <a:txBody>
                    <a:bodyPr/>
                    <a:lstStyle/>
                    <a:p>
                      <a:endParaRPr lang="it-IT"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it-IT" sz="1800" kern="1200" dirty="0">
                          <a:solidFill>
                            <a:schemeClr val="dk1"/>
                          </a:solidFill>
                          <a:effectLst/>
                          <a:latin typeface="+mn-lt"/>
                          <a:ea typeface="+mn-ea"/>
                          <a:cs typeface="+mn-cs"/>
                        </a:rPr>
                        <a:t>31 E come volete che le persone facciano a voi, fate loro allo stesso modo.</a:t>
                      </a:r>
                      <a:endParaRPr lang="it-IT"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85292086"/>
                  </a:ext>
                </a:extLst>
              </a:tr>
              <a:tr h="636363">
                <a:tc>
                  <a:txBody>
                    <a:bodyPr/>
                    <a:lstStyle/>
                    <a:p>
                      <a:r>
                        <a:rPr lang="it-IT" sz="1800" kern="1200" dirty="0">
                          <a:solidFill>
                            <a:schemeClr val="dk1"/>
                          </a:solidFill>
                          <a:effectLst/>
                          <a:latin typeface="+mn-lt"/>
                          <a:ea typeface="+mn-ea"/>
                          <a:cs typeface="+mn-cs"/>
                        </a:rPr>
                        <a:t>45 affinché diveniate figli del Padre vostro che è nei cieli, perché fa sorgere il suo sole su malvagi e buoni e fa piovere su giusti e ingiusti.</a:t>
                      </a:r>
                      <a:endParaRPr lang="it-IT"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it-IT" sz="1800" i="1" kern="1200" dirty="0">
                          <a:solidFill>
                            <a:schemeClr val="dk1"/>
                          </a:solidFill>
                          <a:effectLst/>
                          <a:latin typeface="+mn-lt"/>
                          <a:ea typeface="+mn-ea"/>
                          <a:cs typeface="+mn-cs"/>
                        </a:rPr>
                        <a:t>35b e sarete figli dell’Altissimo, perché lui è buono sugli ingrati e malvagi.</a:t>
                      </a:r>
                      <a:endParaRPr lang="it-IT"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34863740"/>
                  </a:ext>
                </a:extLst>
              </a:tr>
            </a:tbl>
          </a:graphicData>
        </a:graphic>
      </p:graphicFrame>
    </p:spTree>
    <p:extLst>
      <p:ext uri="{BB962C8B-B14F-4D97-AF65-F5344CB8AC3E}">
        <p14:creationId xmlns:p14="http://schemas.microsoft.com/office/powerpoint/2010/main" val="174623628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EE3118-1241-41D9-CB7C-C512FCBE3645}"/>
            </a:ext>
          </a:extLst>
        </p:cNvPr>
        <p:cNvGrpSpPr/>
        <p:nvPr/>
      </p:nvGrpSpPr>
      <p:grpSpPr>
        <a:xfrm>
          <a:off x="0" y="0"/>
          <a:ext cx="0" cy="0"/>
          <a:chOff x="0" y="0"/>
          <a:chExt cx="0" cy="0"/>
        </a:xfrm>
      </p:grpSpPr>
      <p:sp>
        <p:nvSpPr>
          <p:cNvPr id="4" name="CasellaDiTesto 3">
            <a:extLst>
              <a:ext uri="{FF2B5EF4-FFF2-40B4-BE49-F238E27FC236}">
                <a16:creationId xmlns:a16="http://schemas.microsoft.com/office/drawing/2014/main" id="{AC938625-62D5-56C7-429F-AC5EAC9D682F}"/>
              </a:ext>
            </a:extLst>
          </p:cNvPr>
          <p:cNvSpPr txBox="1"/>
          <p:nvPr/>
        </p:nvSpPr>
        <p:spPr>
          <a:xfrm>
            <a:off x="489035" y="724654"/>
            <a:ext cx="10917382" cy="5262979"/>
          </a:xfrm>
          <a:prstGeom prst="rect">
            <a:avLst/>
          </a:prstGeom>
          <a:noFill/>
        </p:spPr>
        <p:txBody>
          <a:bodyPr wrap="square" rtlCol="0">
            <a:spAutoFit/>
          </a:bodyPr>
          <a:lstStyle/>
          <a:p>
            <a:pPr algn="just"/>
            <a:r>
              <a:rPr lang="fr-CH" sz="2400" b="1" i="1" dirty="0"/>
              <a:t>VangTom</a:t>
            </a:r>
            <a:r>
              <a:rPr lang="fr-CH" sz="2400" b="1" dirty="0"/>
              <a:t> 2</a:t>
            </a:r>
            <a:r>
              <a:rPr lang="fr-CH" sz="2400" dirty="0"/>
              <a:t>: </a:t>
            </a:r>
            <a:r>
              <a:rPr lang="fr-FR" sz="2400" dirty="0"/>
              <a:t>«Dice Gesù: «Colui che cerca non smetta di cercare fino a quando abbia trovato, 2 e quando avrà trovato resterà sbigottito, 3 e rimasto sbigottito regnerà, </a:t>
            </a:r>
            <a:r>
              <a:rPr lang="fr-FR" sz="2400" b="1" dirty="0"/>
              <a:t>4 </a:t>
            </a:r>
            <a:r>
              <a:rPr lang="fr-FR" sz="2400" dirty="0"/>
              <a:t>e avendo regnato troverà riposo» (così il greco del POxy 654) ; «Dice Gesù: «Colui che cerca non smetta di cercare fino a quando abbia trovato, </a:t>
            </a:r>
            <a:r>
              <a:rPr lang="fr-FR" sz="2400" b="1" dirty="0"/>
              <a:t>2 </a:t>
            </a:r>
            <a:r>
              <a:rPr lang="fr-FR" sz="2400" dirty="0"/>
              <a:t>e quando avrà trovato sarà turbato, 3 e quando sarà turbato sarà meravigliato </a:t>
            </a:r>
            <a:r>
              <a:rPr lang="fr-FR" sz="2400" b="1" dirty="0"/>
              <a:t>4 </a:t>
            </a:r>
            <a:r>
              <a:rPr lang="fr-FR" sz="2400" dirty="0"/>
              <a:t>e regnerà sopra il tutto» (così il copto).</a:t>
            </a:r>
          </a:p>
          <a:p>
            <a:pPr algn="just"/>
            <a:endParaRPr lang="it-IT" sz="2400" dirty="0"/>
          </a:p>
          <a:p>
            <a:pPr algn="just"/>
            <a:r>
              <a:rPr lang="fr-FR" sz="2400" b="1" dirty="0"/>
              <a:t>Clemente di Alessandria, </a:t>
            </a:r>
            <a:r>
              <a:rPr lang="fr-FR" sz="2400" b="1" i="1" dirty="0"/>
              <a:t>Stromati</a:t>
            </a:r>
            <a:r>
              <a:rPr lang="fr-FR" sz="2400" b="1" dirty="0"/>
              <a:t> 2,45,5</a:t>
            </a:r>
            <a:r>
              <a:rPr lang="fr-FR" sz="2400" dirty="0"/>
              <a:t> (inizi III secolo): «Come è scritto anche nel </a:t>
            </a:r>
            <a:r>
              <a:rPr lang="fr-FR" sz="2400" i="1" dirty="0"/>
              <a:t>Vangelo secondo gli Ebrei</a:t>
            </a:r>
            <a:r>
              <a:rPr lang="fr-FR" sz="2400" dirty="0"/>
              <a:t>: Chi si sarà meravigliato regnerà e chi avrà regnato riposerà»; </a:t>
            </a:r>
            <a:r>
              <a:rPr lang="fr-FR" sz="2400" b="1" i="1" dirty="0"/>
              <a:t>Stromati</a:t>
            </a:r>
            <a:r>
              <a:rPr lang="fr-FR" sz="2400" b="1" dirty="0"/>
              <a:t> 5,96,3</a:t>
            </a:r>
            <a:r>
              <a:rPr lang="fr-FR" sz="2400" dirty="0"/>
              <a:t> ne riproduce una forma più lunga e più vicina a quella del </a:t>
            </a:r>
            <a:r>
              <a:rPr lang="fr-FR" sz="2400" i="1" dirty="0"/>
              <a:t>Vangelo secondo Tommaso</a:t>
            </a:r>
            <a:r>
              <a:rPr lang="fr-FR" sz="2400" dirty="0"/>
              <a:t>, ma senza indicarne la fonte: « Lo stesso significato di queste parole hanno quelle (altre): Colui che cerca non cesserà finché non avrà trovato, quando avrà trovato si stupirà, quando si sarà stupito regnerà, quando avrà cominciato a regnare si riposerà».</a:t>
            </a:r>
            <a:endParaRPr lang="it-IT" sz="2400" dirty="0"/>
          </a:p>
        </p:txBody>
      </p:sp>
    </p:spTree>
    <p:extLst>
      <p:ext uri="{BB962C8B-B14F-4D97-AF65-F5344CB8AC3E}">
        <p14:creationId xmlns:p14="http://schemas.microsoft.com/office/powerpoint/2010/main" val="365675796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9B150E-41E8-6866-8F49-AEF08A03220A}"/>
            </a:ext>
          </a:extLst>
        </p:cNvPr>
        <p:cNvGrpSpPr/>
        <p:nvPr/>
      </p:nvGrpSpPr>
      <p:grpSpPr>
        <a:xfrm>
          <a:off x="0" y="0"/>
          <a:ext cx="0" cy="0"/>
          <a:chOff x="0" y="0"/>
          <a:chExt cx="0" cy="0"/>
        </a:xfrm>
      </p:grpSpPr>
      <p:sp>
        <p:nvSpPr>
          <p:cNvPr id="4" name="CasellaDiTesto 3">
            <a:extLst>
              <a:ext uri="{FF2B5EF4-FFF2-40B4-BE49-F238E27FC236}">
                <a16:creationId xmlns:a16="http://schemas.microsoft.com/office/drawing/2014/main" id="{8742AEBD-83D4-AC41-F25D-DC817E3DED8E}"/>
              </a:ext>
            </a:extLst>
          </p:cNvPr>
          <p:cNvSpPr txBox="1"/>
          <p:nvPr/>
        </p:nvSpPr>
        <p:spPr>
          <a:xfrm>
            <a:off x="498763" y="1921160"/>
            <a:ext cx="10917382" cy="2308324"/>
          </a:xfrm>
          <a:prstGeom prst="rect">
            <a:avLst/>
          </a:prstGeom>
          <a:noFill/>
        </p:spPr>
        <p:txBody>
          <a:bodyPr wrap="square" rtlCol="0">
            <a:spAutoFit/>
          </a:bodyPr>
          <a:lstStyle/>
          <a:p>
            <a:r>
              <a:rPr lang="fr-FR" sz="2400" b="1" i="1" dirty="0"/>
              <a:t>VangTom</a:t>
            </a:r>
            <a:r>
              <a:rPr lang="fr-FR" sz="2400" b="1" dirty="0"/>
              <a:t> 3</a:t>
            </a:r>
            <a:r>
              <a:rPr lang="fr-FR" sz="2400" dirty="0"/>
              <a:t>: «1 Dice Gesù: «Se coloro che vi trascinano vi diranno: "Ecco, il regno è nel cielo", gli uccelli del cielo vi precederanno; 2 se invece diranno che è sotto la terra, verranno i pesci del mare e arriveranno prima di voi: 3 il regno dei cieli è dentro di voi e fuori. 4</a:t>
            </a:r>
            <a:r>
              <a:rPr lang="fr-FR" sz="2400" b="1" dirty="0"/>
              <a:t> </a:t>
            </a:r>
            <a:r>
              <a:rPr lang="fr-FR" sz="2400" dirty="0"/>
              <a:t>Colui che conosce sé stesso lo troverà, e quando voi conoscerete voi stessi saprete che siete figli del Padre vivente. 5</a:t>
            </a:r>
            <a:r>
              <a:rPr lang="fr-FR" sz="2400" b="1" dirty="0"/>
              <a:t> </a:t>
            </a:r>
            <a:r>
              <a:rPr lang="fr-FR" sz="2400" dirty="0"/>
              <a:t>Se invece non conoscerete voi stessi, siete nella povertà e voi siete la povertà » (così il POxy 654).</a:t>
            </a:r>
            <a:endParaRPr lang="it-IT" sz="2400" dirty="0"/>
          </a:p>
        </p:txBody>
      </p:sp>
    </p:spTree>
    <p:extLst>
      <p:ext uri="{BB962C8B-B14F-4D97-AF65-F5344CB8AC3E}">
        <p14:creationId xmlns:p14="http://schemas.microsoft.com/office/powerpoint/2010/main" val="18703714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ella 4">
            <a:extLst>
              <a:ext uri="{FF2B5EF4-FFF2-40B4-BE49-F238E27FC236}">
                <a16:creationId xmlns:a16="http://schemas.microsoft.com/office/drawing/2014/main" id="{3AD5FFC1-B0FC-4CF7-B282-09D8E978FCB9}"/>
              </a:ext>
            </a:extLst>
          </p:cNvPr>
          <p:cNvGraphicFramePr>
            <a:graphicFrameLocks noGrp="1"/>
          </p:cNvGraphicFramePr>
          <p:nvPr>
            <p:extLst>
              <p:ext uri="{D42A27DB-BD31-4B8C-83A1-F6EECF244321}">
                <p14:modId xmlns:p14="http://schemas.microsoft.com/office/powerpoint/2010/main" val="3470295228"/>
              </p:ext>
            </p:extLst>
          </p:nvPr>
        </p:nvGraphicFramePr>
        <p:xfrm>
          <a:off x="775851" y="840510"/>
          <a:ext cx="10538692" cy="5029200"/>
        </p:xfrm>
        <a:graphic>
          <a:graphicData uri="http://schemas.openxmlformats.org/drawingml/2006/table">
            <a:tbl>
              <a:tblPr>
                <a:tableStyleId>{5C22544A-7EE6-4342-B048-85BDC9FD1C3A}</a:tableStyleId>
              </a:tblPr>
              <a:tblGrid>
                <a:gridCol w="5269346">
                  <a:extLst>
                    <a:ext uri="{9D8B030D-6E8A-4147-A177-3AD203B41FA5}">
                      <a16:colId xmlns:a16="http://schemas.microsoft.com/office/drawing/2014/main" val="780460340"/>
                    </a:ext>
                  </a:extLst>
                </a:gridCol>
                <a:gridCol w="5269346">
                  <a:extLst>
                    <a:ext uri="{9D8B030D-6E8A-4147-A177-3AD203B41FA5}">
                      <a16:colId xmlns:a16="http://schemas.microsoft.com/office/drawing/2014/main" val="4179742323"/>
                    </a:ext>
                  </a:extLst>
                </a:gridCol>
              </a:tblGrid>
              <a:tr h="369454">
                <a:tc>
                  <a:txBody>
                    <a:bodyPr/>
                    <a:lstStyle/>
                    <a:p>
                      <a:r>
                        <a:rPr lang="it-IT" sz="1800" kern="1200" dirty="0">
                          <a:solidFill>
                            <a:schemeClr val="dk1"/>
                          </a:solidFill>
                          <a:effectLst/>
                          <a:latin typeface="+mn-lt"/>
                          <a:ea typeface="+mn-ea"/>
                          <a:cs typeface="+mn-cs"/>
                        </a:rPr>
                        <a:t>46 Qualora infatti amiate coloro che vi amano, quale (diritto a) ricompensa avete? Forse che anche i pubblicani non fanno lo stesso? 47 E qualora salutiate solo i vostri fratelli, che cosa fate di speciale? Forse che anche i Gentili non fanno lo stesso?</a:t>
                      </a:r>
                      <a:endParaRPr lang="it-IT"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it-IT" sz="1800" kern="1200" dirty="0">
                          <a:solidFill>
                            <a:schemeClr val="dk1"/>
                          </a:solidFill>
                          <a:effectLst/>
                          <a:latin typeface="+mn-lt"/>
                          <a:ea typeface="+mn-ea"/>
                          <a:cs typeface="+mn-cs"/>
                        </a:rPr>
                        <a:t>32 E qualora amiate coloro che vi amano, quale (diritto a) riconoscenza avete? Anche i peccatori, infatti, amano coloro che li amano. 33 E qualora facciate del bene a coloro che vi fanno del bene, quale (diritto a) riconoscenza avete? Anche i peccatori fanno lo stesso. 34 E qualora prestiate a coloro dai quali sperate di ricevere (indietro), quale (diritto a) riconoscenza avete? Anche i peccatori prestano a peccatori per ricevere l’equivalente.</a:t>
                      </a:r>
                      <a:endParaRPr lang="it-IT"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25249029"/>
                  </a:ext>
                </a:extLst>
              </a:tr>
              <a:tr h="694397">
                <a:tc>
                  <a:txBody>
                    <a:bodyPr/>
                    <a:lstStyle/>
                    <a:p>
                      <a:endParaRPr lang="it-IT"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it-IT" sz="1800" kern="1200" dirty="0">
                          <a:solidFill>
                            <a:schemeClr val="dk1"/>
                          </a:solidFill>
                          <a:effectLst/>
                          <a:latin typeface="+mn-lt"/>
                          <a:ea typeface="+mn-ea"/>
                          <a:cs typeface="+mn-cs"/>
                        </a:rPr>
                        <a:t>35 </a:t>
                      </a:r>
                      <a:r>
                        <a:rPr lang="it-IT" sz="1800" b="1" kern="1200" dirty="0">
                          <a:solidFill>
                            <a:schemeClr val="dk1"/>
                          </a:solidFill>
                          <a:effectLst/>
                          <a:latin typeface="+mn-lt"/>
                          <a:ea typeface="+mn-ea"/>
                          <a:cs typeface="+mn-cs"/>
                        </a:rPr>
                        <a:t>Amate </a:t>
                      </a:r>
                      <a:r>
                        <a:rPr lang="it-IT" sz="1800" kern="1200" dirty="0">
                          <a:solidFill>
                            <a:schemeClr val="dk1"/>
                          </a:solidFill>
                          <a:effectLst/>
                          <a:latin typeface="+mn-lt"/>
                          <a:ea typeface="+mn-ea"/>
                          <a:cs typeface="+mn-cs"/>
                        </a:rPr>
                        <a:t>invece</a:t>
                      </a:r>
                      <a:r>
                        <a:rPr lang="it-IT" sz="1800" b="1" kern="1200" dirty="0">
                          <a:solidFill>
                            <a:schemeClr val="dk1"/>
                          </a:solidFill>
                          <a:effectLst/>
                          <a:latin typeface="+mn-lt"/>
                          <a:ea typeface="+mn-ea"/>
                          <a:cs typeface="+mn-cs"/>
                        </a:rPr>
                        <a:t> i vostri nemici</a:t>
                      </a:r>
                      <a:r>
                        <a:rPr lang="it-IT" sz="1800" kern="1200" dirty="0">
                          <a:solidFill>
                            <a:schemeClr val="dk1"/>
                          </a:solidFill>
                          <a:effectLst/>
                          <a:latin typeface="+mn-lt"/>
                          <a:ea typeface="+mn-ea"/>
                          <a:cs typeface="+mn-cs"/>
                        </a:rPr>
                        <a:t> e fate del bene e prestate senza disperare in alcun modo: e la vostra ricompensa sarà abbondante,</a:t>
                      </a:r>
                      <a:endParaRPr lang="it-IT"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28745435"/>
                  </a:ext>
                </a:extLst>
              </a:tr>
              <a:tr h="506331">
                <a:tc>
                  <a:txBody>
                    <a:bodyPr/>
                    <a:lstStyle/>
                    <a:p>
                      <a:r>
                        <a:rPr lang="it-IT" sz="1800" i="1" kern="1200" dirty="0">
                          <a:solidFill>
                            <a:schemeClr val="dk1"/>
                          </a:solidFill>
                          <a:effectLst/>
                          <a:latin typeface="+mn-lt"/>
                          <a:ea typeface="+mn-ea"/>
                          <a:cs typeface="+mn-cs"/>
                        </a:rPr>
                        <a:t>45 affinché diveniate figli del Padre vostro che è nei cieli, perché fa sorgere il suo sole su malvagi e buoni e fa piovere su giusti e ingiusti.</a:t>
                      </a:r>
                      <a:endParaRPr lang="it-IT"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it-IT" sz="1800" kern="1200" dirty="0">
                          <a:solidFill>
                            <a:schemeClr val="dk1"/>
                          </a:solidFill>
                          <a:effectLst/>
                          <a:latin typeface="+mn-lt"/>
                          <a:ea typeface="+mn-ea"/>
                          <a:cs typeface="+mn-cs"/>
                        </a:rPr>
                        <a:t>e sarete figli dell’Altissimo, perché lui è buono sugli ingrati e malvagi.</a:t>
                      </a:r>
                      <a:endParaRPr lang="it-IT"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69654928"/>
                  </a:ext>
                </a:extLst>
              </a:tr>
              <a:tr h="378689">
                <a:tc>
                  <a:txBody>
                    <a:bodyPr/>
                    <a:lstStyle/>
                    <a:p>
                      <a:r>
                        <a:rPr lang="it-IT" sz="1800" kern="1200" dirty="0">
                          <a:solidFill>
                            <a:schemeClr val="dk1"/>
                          </a:solidFill>
                          <a:effectLst/>
                          <a:latin typeface="+mn-lt"/>
                          <a:ea typeface="+mn-ea"/>
                          <a:cs typeface="+mn-cs"/>
                        </a:rPr>
                        <a:t>48 Sarete dunque, voi, perfetti come il Padre vostro celeste è perfetto.</a:t>
                      </a:r>
                      <a:endParaRPr lang="it-IT"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it-IT" sz="1800" kern="1200" dirty="0">
                          <a:solidFill>
                            <a:schemeClr val="dk1"/>
                          </a:solidFill>
                          <a:effectLst/>
                          <a:latin typeface="+mn-lt"/>
                          <a:ea typeface="+mn-ea"/>
                          <a:cs typeface="+mn-cs"/>
                        </a:rPr>
                        <a:t>36 Siate misericordiosi come [anche] il Padre vostro è misericordioso.</a:t>
                      </a:r>
                      <a:endParaRPr lang="it-IT"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54036059"/>
                  </a:ext>
                </a:extLst>
              </a:tr>
            </a:tbl>
          </a:graphicData>
        </a:graphic>
      </p:graphicFrame>
    </p:spTree>
    <p:extLst>
      <p:ext uri="{BB962C8B-B14F-4D97-AF65-F5344CB8AC3E}">
        <p14:creationId xmlns:p14="http://schemas.microsoft.com/office/powerpoint/2010/main" val="19411891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a:extLst>
              <a:ext uri="{FF2B5EF4-FFF2-40B4-BE49-F238E27FC236}">
                <a16:creationId xmlns:a16="http://schemas.microsoft.com/office/drawing/2014/main" id="{D082AE98-861F-44FA-A62C-30C9F8FFF93D}"/>
              </a:ext>
            </a:extLst>
          </p:cNvPr>
          <p:cNvSpPr txBox="1"/>
          <p:nvPr/>
        </p:nvSpPr>
        <p:spPr>
          <a:xfrm>
            <a:off x="665018" y="249382"/>
            <a:ext cx="9956800" cy="6186309"/>
          </a:xfrm>
          <a:prstGeom prst="rect">
            <a:avLst/>
          </a:prstGeom>
          <a:noFill/>
        </p:spPr>
        <p:txBody>
          <a:bodyPr wrap="square" rtlCol="0">
            <a:spAutoFit/>
          </a:bodyPr>
          <a:lstStyle/>
          <a:p>
            <a:pPr algn="just"/>
            <a:r>
              <a:rPr lang="fr-CH" sz="2200" b="1" i="1" dirty="0"/>
              <a:t>Marco</a:t>
            </a:r>
            <a:r>
              <a:rPr lang="fr-CH" sz="2200" b="1" dirty="0"/>
              <a:t> 10,13-15</a:t>
            </a:r>
            <a:r>
              <a:rPr lang="fr-CH" sz="2200" dirty="0"/>
              <a:t>: «13 E gli conducevano bambini piccoli affinché li toccasse; ma i discepoli li rimproveravano. 14 Avendo visto (ciò), Gesù si arrabbiò e disse loro: Lasciate i bambini venire a me, non glie lo impedite, perché di quanti sono tali è il regno di Dio. 15 Amen vi dico: chi non accoglie il Regno di Dio come un bambino, non entrerà in </a:t>
            </a:r>
            <a:r>
              <a:rPr lang="fr-CH" sz="2200" dirty="0" err="1"/>
              <a:t>esso</a:t>
            </a:r>
            <a:r>
              <a:rPr lang="fr-CH" sz="2200" dirty="0"/>
              <a:t>».</a:t>
            </a:r>
          </a:p>
          <a:p>
            <a:pPr algn="just"/>
            <a:endParaRPr lang="it-IT" sz="2200" dirty="0"/>
          </a:p>
          <a:p>
            <a:pPr algn="just"/>
            <a:r>
              <a:rPr lang="fr-CH" sz="2200" b="1" i="1" dirty="0"/>
              <a:t>Matteo</a:t>
            </a:r>
            <a:r>
              <a:rPr lang="fr-CH" sz="2200" b="1" dirty="0"/>
              <a:t> 19,13-14</a:t>
            </a:r>
            <a:r>
              <a:rPr lang="fr-CH" sz="2200" dirty="0"/>
              <a:t>: «13 Allora condussero a lui dei bambini piccoli affinché imponesse loro le mani e pregasse; ma i discepoli li rimproverarono. 14 Ma Gesù disse: Lasciate stare i bambini e non impedite loro di venire a me, perché di quanti sono tali è il regno dei cieli». 18,1-4: «In quel momento i discepoli si avvicinarono a Gesù dicendo: Chi dunque è </a:t>
            </a:r>
            <a:r>
              <a:rPr lang="fr-CH" sz="2200" dirty="0" err="1"/>
              <a:t>maggiore</a:t>
            </a:r>
            <a:r>
              <a:rPr lang="fr-CH" sz="2200" dirty="0"/>
              <a:t> </a:t>
            </a:r>
            <a:r>
              <a:rPr lang="fr-CH" sz="2200" dirty="0" err="1"/>
              <a:t>nel</a:t>
            </a:r>
            <a:r>
              <a:rPr lang="fr-CH" sz="2200" dirty="0"/>
              <a:t> Regno dei cieli ? 2 E, chiamato a sé un bambino, lo collocò in mezzo a loro 3 e disse: Amen vi dico, se non vi trasformate e diventate come i bambini, non entrerete nel regno dei cieli. 4 Chi dunque si umilierà come questo bambino, questi è il maggiore nel regno dei </a:t>
            </a:r>
            <a:r>
              <a:rPr lang="fr-CH" sz="2200" dirty="0" err="1"/>
              <a:t>cieli</a:t>
            </a:r>
            <a:r>
              <a:rPr lang="fr-CH" sz="2200" dirty="0"/>
              <a:t>».</a:t>
            </a:r>
          </a:p>
          <a:p>
            <a:pPr algn="just"/>
            <a:endParaRPr lang="fr-CH" sz="2200" dirty="0"/>
          </a:p>
          <a:p>
            <a:pPr algn="just"/>
            <a:r>
              <a:rPr lang="it-IT" sz="2200" b="1" i="1" dirty="0"/>
              <a:t>Giovanni</a:t>
            </a:r>
            <a:r>
              <a:rPr lang="it-IT" sz="2200" b="1" dirty="0"/>
              <a:t> 3,3-5</a:t>
            </a:r>
            <a:r>
              <a:rPr lang="it-IT" sz="2200" dirty="0"/>
              <a:t>: « </a:t>
            </a:r>
            <a:r>
              <a:rPr lang="fr-CH" sz="2200" dirty="0">
                <a:effectLst/>
                <a:latin typeface="Calibri" panose="020F0502020204030204" pitchFamily="34" charset="0"/>
                <a:ea typeface="Aptos" panose="020B0004020202020204" pitchFamily="34" charset="0"/>
              </a:rPr>
              <a:t>Amen </a:t>
            </a:r>
            <a:r>
              <a:rPr lang="fr-CH" sz="2200" dirty="0" err="1">
                <a:effectLst/>
                <a:latin typeface="Calibri" panose="020F0502020204030204" pitchFamily="34" charset="0"/>
                <a:ea typeface="Aptos" panose="020B0004020202020204" pitchFamily="34" charset="0"/>
              </a:rPr>
              <a:t>amen</a:t>
            </a:r>
            <a:r>
              <a:rPr lang="fr-CH" sz="2200" dirty="0">
                <a:effectLst/>
                <a:latin typeface="Calibri" panose="020F0502020204030204" pitchFamily="34" charset="0"/>
                <a:ea typeface="Aptos" panose="020B0004020202020204" pitchFamily="34" charset="0"/>
              </a:rPr>
              <a:t> ti dico, se </a:t>
            </a:r>
            <a:r>
              <a:rPr lang="fr-CH" sz="2200" dirty="0" err="1">
                <a:effectLst/>
                <a:latin typeface="Calibri" panose="020F0502020204030204" pitchFamily="34" charset="0"/>
                <a:ea typeface="Aptos" panose="020B0004020202020204" pitchFamily="34" charset="0"/>
              </a:rPr>
              <a:t>uno</a:t>
            </a:r>
            <a:r>
              <a:rPr lang="fr-CH" sz="2200" dirty="0">
                <a:effectLst/>
                <a:latin typeface="Calibri" panose="020F0502020204030204" pitchFamily="34" charset="0"/>
                <a:ea typeface="Aptos" panose="020B0004020202020204" pitchFamily="34" charset="0"/>
              </a:rPr>
              <a:t> non è </a:t>
            </a:r>
            <a:r>
              <a:rPr lang="fr-CH" sz="2200" dirty="0" err="1">
                <a:effectLst/>
                <a:latin typeface="Calibri" panose="020F0502020204030204" pitchFamily="34" charset="0"/>
                <a:ea typeface="Aptos" panose="020B0004020202020204" pitchFamily="34" charset="0"/>
              </a:rPr>
              <a:t>generato</a:t>
            </a:r>
            <a:r>
              <a:rPr lang="fr-CH" sz="2200" dirty="0">
                <a:effectLst/>
                <a:latin typeface="Calibri" panose="020F0502020204030204" pitchFamily="34" charset="0"/>
                <a:ea typeface="Aptos" panose="020B0004020202020204" pitchFamily="34" charset="0"/>
              </a:rPr>
              <a:t> </a:t>
            </a:r>
            <a:r>
              <a:rPr lang="fr-CH" sz="2200" dirty="0" err="1">
                <a:effectLst/>
                <a:latin typeface="Calibri" panose="020F0502020204030204" pitchFamily="34" charset="0"/>
                <a:ea typeface="Aptos" panose="020B0004020202020204" pitchFamily="34" charset="0"/>
              </a:rPr>
              <a:t>dall’alto</a:t>
            </a:r>
            <a:r>
              <a:rPr lang="fr-CH" sz="2200" dirty="0">
                <a:effectLst/>
                <a:latin typeface="Calibri" panose="020F0502020204030204" pitchFamily="34" charset="0"/>
                <a:ea typeface="Aptos" panose="020B0004020202020204" pitchFamily="34" charset="0"/>
              </a:rPr>
              <a:t>, non può vedere il </a:t>
            </a:r>
            <a:r>
              <a:rPr lang="fr-CH" sz="2200" dirty="0" err="1">
                <a:effectLst/>
                <a:latin typeface="Calibri" panose="020F0502020204030204" pitchFamily="34" charset="0"/>
                <a:ea typeface="Aptos" panose="020B0004020202020204" pitchFamily="34" charset="0"/>
              </a:rPr>
              <a:t>Regno</a:t>
            </a:r>
            <a:r>
              <a:rPr lang="fr-CH" sz="2200" dirty="0">
                <a:effectLst/>
                <a:latin typeface="Calibri" panose="020F0502020204030204" pitchFamily="34" charset="0"/>
                <a:ea typeface="Aptos" panose="020B0004020202020204" pitchFamily="34" charset="0"/>
              </a:rPr>
              <a:t> di Dio […] 5 […] Amen </a:t>
            </a:r>
            <a:r>
              <a:rPr lang="fr-CH" sz="2200" dirty="0" err="1">
                <a:effectLst/>
                <a:latin typeface="Calibri" panose="020F0502020204030204" pitchFamily="34" charset="0"/>
                <a:ea typeface="Aptos" panose="020B0004020202020204" pitchFamily="34" charset="0"/>
              </a:rPr>
              <a:t>amen</a:t>
            </a:r>
            <a:r>
              <a:rPr lang="fr-CH" sz="2200" dirty="0">
                <a:effectLst/>
                <a:latin typeface="Calibri" panose="020F0502020204030204" pitchFamily="34" charset="0"/>
                <a:ea typeface="Aptos" panose="020B0004020202020204" pitchFamily="34" charset="0"/>
              </a:rPr>
              <a:t> ti dico, se </a:t>
            </a:r>
            <a:r>
              <a:rPr lang="fr-CH" sz="2200" dirty="0" err="1">
                <a:effectLst/>
                <a:latin typeface="Calibri" panose="020F0502020204030204" pitchFamily="34" charset="0"/>
                <a:ea typeface="Aptos" panose="020B0004020202020204" pitchFamily="34" charset="0"/>
              </a:rPr>
              <a:t>uno</a:t>
            </a:r>
            <a:r>
              <a:rPr lang="fr-CH" sz="2200" dirty="0">
                <a:effectLst/>
                <a:latin typeface="Calibri" panose="020F0502020204030204" pitchFamily="34" charset="0"/>
                <a:ea typeface="Aptos" panose="020B0004020202020204" pitchFamily="34" charset="0"/>
              </a:rPr>
              <a:t> non è </a:t>
            </a:r>
            <a:r>
              <a:rPr lang="fr-CH" sz="2200" dirty="0" err="1">
                <a:effectLst/>
                <a:latin typeface="Calibri" panose="020F0502020204030204" pitchFamily="34" charset="0"/>
                <a:ea typeface="Aptos" panose="020B0004020202020204" pitchFamily="34" charset="0"/>
              </a:rPr>
              <a:t>generato</a:t>
            </a:r>
            <a:r>
              <a:rPr lang="fr-CH" sz="2200" dirty="0">
                <a:effectLst/>
                <a:latin typeface="Calibri" panose="020F0502020204030204" pitchFamily="34" charset="0"/>
                <a:ea typeface="Aptos" panose="020B0004020202020204" pitchFamily="34" charset="0"/>
              </a:rPr>
              <a:t> da acqua e </a:t>
            </a:r>
            <a:r>
              <a:rPr lang="fr-CH" sz="2200" dirty="0" err="1">
                <a:effectLst/>
                <a:latin typeface="Calibri" panose="020F0502020204030204" pitchFamily="34" charset="0"/>
                <a:ea typeface="Aptos" panose="020B0004020202020204" pitchFamily="34" charset="0"/>
              </a:rPr>
              <a:t>Spirito</a:t>
            </a:r>
            <a:r>
              <a:rPr lang="fr-CH" sz="2200" dirty="0">
                <a:effectLst/>
                <a:latin typeface="Calibri" panose="020F0502020204030204" pitchFamily="34" charset="0"/>
                <a:ea typeface="Aptos" panose="020B0004020202020204" pitchFamily="34" charset="0"/>
              </a:rPr>
              <a:t> non può entrare </a:t>
            </a:r>
            <a:r>
              <a:rPr lang="fr-CH" sz="2200" dirty="0" err="1">
                <a:effectLst/>
                <a:latin typeface="Calibri" panose="020F0502020204030204" pitchFamily="34" charset="0"/>
                <a:ea typeface="Aptos" panose="020B0004020202020204" pitchFamily="34" charset="0"/>
              </a:rPr>
              <a:t>nel</a:t>
            </a:r>
            <a:r>
              <a:rPr lang="fr-CH" sz="2200" dirty="0">
                <a:effectLst/>
                <a:latin typeface="Calibri" panose="020F0502020204030204" pitchFamily="34" charset="0"/>
                <a:ea typeface="Aptos" panose="020B0004020202020204" pitchFamily="34" charset="0"/>
              </a:rPr>
              <a:t> </a:t>
            </a:r>
            <a:r>
              <a:rPr lang="fr-CH" sz="2200" dirty="0" err="1">
                <a:effectLst/>
                <a:latin typeface="Calibri" panose="020F0502020204030204" pitchFamily="34" charset="0"/>
                <a:ea typeface="Aptos" panose="020B0004020202020204" pitchFamily="34" charset="0"/>
              </a:rPr>
              <a:t>Regno</a:t>
            </a:r>
            <a:r>
              <a:rPr lang="fr-CH" sz="2200" dirty="0">
                <a:effectLst/>
                <a:latin typeface="Calibri" panose="020F0502020204030204" pitchFamily="34" charset="0"/>
                <a:ea typeface="Aptos" panose="020B0004020202020204" pitchFamily="34" charset="0"/>
              </a:rPr>
              <a:t> di Dio ».</a:t>
            </a:r>
            <a:endParaRPr lang="it-IT" sz="2200" dirty="0"/>
          </a:p>
        </p:txBody>
      </p:sp>
    </p:spTree>
    <p:extLst>
      <p:ext uri="{BB962C8B-B14F-4D97-AF65-F5344CB8AC3E}">
        <p14:creationId xmlns:p14="http://schemas.microsoft.com/office/powerpoint/2010/main" val="671404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a:extLst>
              <a:ext uri="{FF2B5EF4-FFF2-40B4-BE49-F238E27FC236}">
                <a16:creationId xmlns:a16="http://schemas.microsoft.com/office/drawing/2014/main" id="{8F8D3D62-D728-4102-AEF7-7D268635C355}"/>
              </a:ext>
            </a:extLst>
          </p:cNvPr>
          <p:cNvSpPr txBox="1"/>
          <p:nvPr/>
        </p:nvSpPr>
        <p:spPr>
          <a:xfrm>
            <a:off x="674255" y="914398"/>
            <a:ext cx="10575636" cy="4154984"/>
          </a:xfrm>
          <a:prstGeom prst="rect">
            <a:avLst/>
          </a:prstGeom>
          <a:noFill/>
        </p:spPr>
        <p:txBody>
          <a:bodyPr wrap="square" rtlCol="0">
            <a:spAutoFit/>
          </a:bodyPr>
          <a:lstStyle/>
          <a:p>
            <a:pPr algn="just"/>
            <a:r>
              <a:rPr lang="fr-CH" sz="2400" b="1" i="1" dirty="0"/>
              <a:t>Vangelo secondo Tommaso</a:t>
            </a:r>
            <a:r>
              <a:rPr lang="fr-CH" sz="2400" b="1" dirty="0"/>
              <a:t> [da ora in poi: </a:t>
            </a:r>
            <a:r>
              <a:rPr lang="fr-CH" sz="2400" b="1" i="1" dirty="0"/>
              <a:t>VangTom</a:t>
            </a:r>
            <a:r>
              <a:rPr lang="fr-CH" sz="2400" b="1" dirty="0"/>
              <a:t>] 22</a:t>
            </a:r>
            <a:r>
              <a:rPr lang="fr-CH" sz="2400" dirty="0"/>
              <a:t>: «Gesù vide alcuni bambini che succhiavano il latte. Disse ai suoi discepoli: Questi piccolini che succhiano il latte sono simili a coloro che entreranno nel Regno. Gli dissero: Dunque diventando piccoli entreremo nel Regno? Dice loro Gesù: Quando voi farete di due uno e farete l’interno come l’esterno, l’esterno come l’interno e la parte superiore come quella inferiore, e quando voi farete il maschio e la femmina un solo e unico essere in modo che il maschio non sia maschio e la femmina non sia femmina, quando farete occhi al posto di un occhio, mano al posto di mano, piede al posto di piede, immagine al posto di immagine, è allora che entrerete nel Regno» (trad., qui e oltre, Matteo Grosso, </a:t>
            </a:r>
            <a:r>
              <a:rPr lang="fr-CH" sz="2400" i="1" dirty="0"/>
              <a:t>Vangelo secondo Tommaso</a:t>
            </a:r>
            <a:r>
              <a:rPr lang="fr-CH" sz="2400" dirty="0"/>
              <a:t>, Roma, Carocci 2011; salvo altre indicazioni, il testo citato è il copto)</a:t>
            </a:r>
            <a:endParaRPr lang="it-IT" sz="2400" dirty="0"/>
          </a:p>
        </p:txBody>
      </p:sp>
    </p:spTree>
    <p:extLst>
      <p:ext uri="{BB962C8B-B14F-4D97-AF65-F5344CB8AC3E}">
        <p14:creationId xmlns:p14="http://schemas.microsoft.com/office/powerpoint/2010/main" val="3336575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a:extLst>
              <a:ext uri="{FF2B5EF4-FFF2-40B4-BE49-F238E27FC236}">
                <a16:creationId xmlns:a16="http://schemas.microsoft.com/office/drawing/2014/main" id="{8F8D3D62-D728-4102-AEF7-7D268635C355}"/>
              </a:ext>
            </a:extLst>
          </p:cNvPr>
          <p:cNvSpPr txBox="1"/>
          <p:nvPr/>
        </p:nvSpPr>
        <p:spPr>
          <a:xfrm>
            <a:off x="674255" y="1847272"/>
            <a:ext cx="10575636" cy="2677656"/>
          </a:xfrm>
          <a:prstGeom prst="rect">
            <a:avLst/>
          </a:prstGeom>
          <a:noFill/>
        </p:spPr>
        <p:txBody>
          <a:bodyPr wrap="square" rtlCol="0">
            <a:spAutoFit/>
          </a:bodyPr>
          <a:lstStyle/>
          <a:p>
            <a:pPr algn="just"/>
            <a:r>
              <a:rPr lang="fr-CH" sz="2400" b="1" i="1" dirty="0"/>
              <a:t>1 Tessalonicesi</a:t>
            </a:r>
            <a:r>
              <a:rPr lang="fr-CH" sz="2400" b="1" dirty="0"/>
              <a:t> 4,15-17</a:t>
            </a:r>
            <a:r>
              <a:rPr lang="fr-CH" sz="2400" dirty="0"/>
              <a:t>: «15 Con una parola del Signore infatti vi diciamo questo: noi, che viviamo e che saremo ancora in vita alla venuta del Signore, non avremo alcuna precedenza su quelli che sono morti. 16 Perché il Signore stesso, a un ordine, alla voce dell'arcangelo e al suono della tromba di Dio, discenderà dal cielo. E prima risorgeranno i morti in Cristo; 17 quindi noi, che viviamo e che saremo ancora in vita, verremo rapiti insieme con loro nelle nubi, per andare incontro al Signore in alto, e così per sempre saremo con il Signore».</a:t>
            </a:r>
            <a:endParaRPr lang="it-IT" sz="2400" dirty="0"/>
          </a:p>
        </p:txBody>
      </p:sp>
    </p:spTree>
    <p:extLst>
      <p:ext uri="{BB962C8B-B14F-4D97-AF65-F5344CB8AC3E}">
        <p14:creationId xmlns:p14="http://schemas.microsoft.com/office/powerpoint/2010/main" val="13865244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a:extLst>
              <a:ext uri="{FF2B5EF4-FFF2-40B4-BE49-F238E27FC236}">
                <a16:creationId xmlns:a16="http://schemas.microsoft.com/office/drawing/2014/main" id="{8F8D3D62-D728-4102-AEF7-7D268635C355}"/>
              </a:ext>
            </a:extLst>
          </p:cNvPr>
          <p:cNvSpPr txBox="1"/>
          <p:nvPr/>
        </p:nvSpPr>
        <p:spPr>
          <a:xfrm>
            <a:off x="674255" y="1847272"/>
            <a:ext cx="10575636" cy="2308324"/>
          </a:xfrm>
          <a:prstGeom prst="rect">
            <a:avLst/>
          </a:prstGeom>
          <a:noFill/>
        </p:spPr>
        <p:txBody>
          <a:bodyPr wrap="square" rtlCol="0">
            <a:spAutoFit/>
          </a:bodyPr>
          <a:lstStyle/>
          <a:p>
            <a:pPr algn="just"/>
            <a:r>
              <a:rPr lang="fr-FR" sz="2400" b="1" i="1" dirty="0"/>
              <a:t>VangTom</a:t>
            </a:r>
            <a:r>
              <a:rPr lang="fr-FR" sz="2400" b="1" dirty="0"/>
              <a:t>, titolo e detto 1</a:t>
            </a:r>
            <a:r>
              <a:rPr lang="fr-FR" sz="2400" dirty="0"/>
              <a:t>: </a:t>
            </a:r>
            <a:r>
              <a:rPr lang="fr-CH" sz="2400" i="1" dirty="0"/>
              <a:t>Papiro di Ossirinco 654,1-5 (greco) </a:t>
            </a:r>
            <a:r>
              <a:rPr lang="fr-CH" sz="2400" dirty="0"/>
              <a:t>«Questi sono i detti segreti che Gesù il vivente ha proferito e Giuda, che è chiamato anche Tommaso, ha scritto. 1 E disse: ‘Chi troverà l’interpretazione di questi detti non gusterà la morte ». </a:t>
            </a:r>
            <a:r>
              <a:rPr lang="fr-CH" sz="2400" i="1" dirty="0"/>
              <a:t>Nag Hammadi Codex II,32,I0-14 (copto) </a:t>
            </a:r>
            <a:r>
              <a:rPr lang="fr-CH" sz="2400" dirty="0"/>
              <a:t>«Questi sono i detti segreti che Gesù il vivente ha proferito e Didimo Giuda Tommaso ha scritto. 1 E disse: «Chi troverà l'interpretazione di questi detti non gusterà la morte».</a:t>
            </a:r>
            <a:endParaRPr lang="it-IT" sz="2400" dirty="0"/>
          </a:p>
        </p:txBody>
      </p:sp>
    </p:spTree>
    <p:extLst>
      <p:ext uri="{BB962C8B-B14F-4D97-AF65-F5344CB8AC3E}">
        <p14:creationId xmlns:p14="http://schemas.microsoft.com/office/powerpoint/2010/main" val="42274344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a:extLst>
              <a:ext uri="{FF2B5EF4-FFF2-40B4-BE49-F238E27FC236}">
                <a16:creationId xmlns:a16="http://schemas.microsoft.com/office/drawing/2014/main" id="{8F8D3D62-D728-4102-AEF7-7D268635C355}"/>
              </a:ext>
            </a:extLst>
          </p:cNvPr>
          <p:cNvSpPr txBox="1"/>
          <p:nvPr/>
        </p:nvSpPr>
        <p:spPr>
          <a:xfrm>
            <a:off x="674255" y="1847272"/>
            <a:ext cx="10575636" cy="2462213"/>
          </a:xfrm>
          <a:prstGeom prst="rect">
            <a:avLst/>
          </a:prstGeom>
          <a:noFill/>
        </p:spPr>
        <p:txBody>
          <a:bodyPr wrap="square" rtlCol="0">
            <a:spAutoFit/>
          </a:bodyPr>
          <a:lstStyle/>
          <a:p>
            <a:pPr algn="just">
              <a:spcAft>
                <a:spcPts val="600"/>
              </a:spcAft>
            </a:pPr>
            <a:r>
              <a:rPr lang="fr-CH" sz="2400" b="1" i="1" dirty="0"/>
              <a:t>Q/Luca</a:t>
            </a:r>
            <a:r>
              <a:rPr lang="fr-CH" sz="2400" b="1" dirty="0"/>
              <a:t> 6,20-21</a:t>
            </a:r>
            <a:r>
              <a:rPr lang="fr-CH" sz="2400" dirty="0"/>
              <a:t>: «20 </a:t>
            </a:r>
            <a:r>
              <a:rPr lang="fr-FR" sz="2400" dirty="0"/>
              <a:t>Beati i poveri, perché vostro è il regno di Dio. 21 Beati voi che avete fame ora, perché sarete saziati. Beati voi che piangete ora, perché riderete».</a:t>
            </a:r>
            <a:endParaRPr lang="it-IT" sz="2400" dirty="0"/>
          </a:p>
          <a:p>
            <a:pPr algn="just">
              <a:spcAft>
                <a:spcPts val="600"/>
              </a:spcAft>
            </a:pPr>
            <a:r>
              <a:rPr lang="fr-FR" sz="2400" b="1" i="1" dirty="0"/>
              <a:t>Q/Luca</a:t>
            </a:r>
            <a:r>
              <a:rPr lang="fr-FR" sz="2400" b="1" dirty="0"/>
              <a:t> 13,29 = </a:t>
            </a:r>
            <a:r>
              <a:rPr lang="fr-FR" sz="2400" b="1" i="1" dirty="0"/>
              <a:t>Matteo</a:t>
            </a:r>
            <a:r>
              <a:rPr lang="fr-FR" sz="2400" b="1" dirty="0"/>
              <a:t> 8,11</a:t>
            </a:r>
            <a:r>
              <a:rPr lang="fr-FR" sz="2400" dirty="0"/>
              <a:t>: «e verranno da Oriente e Occidente e si metteranno a tavola nel regno di Dio con Abramo, Isacco e Giacobbe».</a:t>
            </a:r>
            <a:endParaRPr lang="it-IT" sz="2400" dirty="0"/>
          </a:p>
          <a:p>
            <a:pPr algn="just">
              <a:spcAft>
                <a:spcPts val="600"/>
              </a:spcAft>
            </a:pPr>
            <a:r>
              <a:rPr lang="fr-FR" sz="2400" b="1" i="1" dirty="0"/>
              <a:t>Marco</a:t>
            </a:r>
            <a:r>
              <a:rPr lang="fr-FR" sz="2400" b="1" dirty="0"/>
              <a:t> 14,25</a:t>
            </a:r>
            <a:r>
              <a:rPr lang="fr-FR" sz="2400" dirty="0"/>
              <a:t>: «In verità vi dico che non berrò mai più del frutto della vite fino al giorno in cui lo berrò nuovo, nel regno di Dio».</a:t>
            </a:r>
            <a:endParaRPr lang="it-IT" sz="2400" dirty="0"/>
          </a:p>
        </p:txBody>
      </p:sp>
    </p:spTree>
    <p:extLst>
      <p:ext uri="{BB962C8B-B14F-4D97-AF65-F5344CB8AC3E}">
        <p14:creationId xmlns:p14="http://schemas.microsoft.com/office/powerpoint/2010/main" val="7997681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a:extLst>
              <a:ext uri="{FF2B5EF4-FFF2-40B4-BE49-F238E27FC236}">
                <a16:creationId xmlns:a16="http://schemas.microsoft.com/office/drawing/2014/main" id="{8F8D3D62-D728-4102-AEF7-7D268635C355}"/>
              </a:ext>
            </a:extLst>
          </p:cNvPr>
          <p:cNvSpPr txBox="1"/>
          <p:nvPr/>
        </p:nvSpPr>
        <p:spPr>
          <a:xfrm>
            <a:off x="720436" y="1736435"/>
            <a:ext cx="10575636" cy="1938992"/>
          </a:xfrm>
          <a:prstGeom prst="rect">
            <a:avLst/>
          </a:prstGeom>
          <a:noFill/>
        </p:spPr>
        <p:txBody>
          <a:bodyPr wrap="square" rtlCol="0">
            <a:spAutoFit/>
          </a:bodyPr>
          <a:lstStyle/>
          <a:p>
            <a:pPr algn="just"/>
            <a:r>
              <a:rPr lang="fr-FR" sz="2400" b="1" i="1" dirty="0"/>
              <a:t>Luca</a:t>
            </a:r>
            <a:r>
              <a:rPr lang="fr-FR" sz="2400" b="1" dirty="0"/>
              <a:t> 10,18</a:t>
            </a:r>
            <a:r>
              <a:rPr lang="fr-FR" sz="2400" dirty="0"/>
              <a:t> : «Vedevo Satana cadere dal cielo come una folgore».</a:t>
            </a:r>
            <a:endParaRPr lang="it-IT" sz="2400" dirty="0"/>
          </a:p>
          <a:p>
            <a:pPr algn="just"/>
            <a:endParaRPr lang="fr-FR" sz="2400" b="1" i="1" dirty="0"/>
          </a:p>
          <a:p>
            <a:pPr algn="just"/>
            <a:r>
              <a:rPr lang="fr-FR" sz="2400" b="1" i="1" dirty="0"/>
              <a:t>Q/Luca</a:t>
            </a:r>
            <a:r>
              <a:rPr lang="fr-FR" sz="2400" b="1" dirty="0"/>
              <a:t> 11,20 </a:t>
            </a:r>
            <a:r>
              <a:rPr lang="fr-FR" sz="2400" b="1" i="1" dirty="0"/>
              <a:t>=</a:t>
            </a:r>
            <a:r>
              <a:rPr lang="fr-FR" sz="2400" b="1" dirty="0"/>
              <a:t> Matteo 12,28 </a:t>
            </a:r>
            <a:r>
              <a:rPr lang="fr-FR" sz="2400" dirty="0"/>
              <a:t>: «Se io scaccio i demòni con il dito di Dio, allora è giunto su di voi il regno di Dio» (Matteo scrive «con lo spirito di Dio», senza dubbio secondario).</a:t>
            </a:r>
            <a:endParaRPr lang="it-IT" sz="2400" dirty="0"/>
          </a:p>
        </p:txBody>
      </p:sp>
    </p:spTree>
    <p:extLst>
      <p:ext uri="{BB962C8B-B14F-4D97-AF65-F5344CB8AC3E}">
        <p14:creationId xmlns:p14="http://schemas.microsoft.com/office/powerpoint/2010/main" val="1101427799"/>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o" ma:contentTypeID="0x010100F39963FE3587BD47B439640EC7CDEDFC" ma:contentTypeVersion="14" ma:contentTypeDescription="Creare un nuovo documento." ma:contentTypeScope="" ma:versionID="21fa687bb82795cb7e97b991b5e8846a">
  <xsd:schema xmlns:xsd="http://www.w3.org/2001/XMLSchema" xmlns:xs="http://www.w3.org/2001/XMLSchema" xmlns:p="http://schemas.microsoft.com/office/2006/metadata/properties" xmlns:ns3="c10ef305-3989-4c4b-9786-87ab01f3827a" targetNamespace="http://schemas.microsoft.com/office/2006/metadata/properties" ma:root="true" ma:fieldsID="036d2c71be4d64d68af287c3e417e27d" ns3:_="">
    <xsd:import namespace="c10ef305-3989-4c4b-9786-87ab01f3827a"/>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DateTaken" minOccurs="0"/>
                <xsd:element ref="ns3:MediaServiceGenerationTime" minOccurs="0"/>
                <xsd:element ref="ns3:MediaServiceEventHashCode" minOccurs="0"/>
                <xsd:element ref="ns3:MediaServiceLocation" minOccurs="0"/>
                <xsd:element ref="ns3:MediaServiceAutoKeyPoints" minOccurs="0"/>
                <xsd:element ref="ns3:MediaServiceKeyPoints" minOccurs="0"/>
                <xsd:element ref="ns3:MediaLengthInSeconds" minOccurs="0"/>
                <xsd:element ref="ns3:MediaServiceObjectDetectorVersions" minOccurs="0"/>
                <xsd:element ref="ns3:MediaServiceSystemTag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10ef305-3989-4c4b-9786-87ab01f3827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LengthInSeconds" ma:index="18" nillable="true" ma:displayName="MediaLengthInSeconds" ma:hidden="true" ma:internalName="MediaLengthInSeconds" ma:readOnly="true">
      <xsd:simpleType>
        <xsd:restriction base="dms:Unknown"/>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MediaServiceSystemTags" ma:index="20" nillable="true" ma:displayName="MediaServiceSystemTags" ma:hidden="true" ma:internalName="MediaServiceSystemTags" ma:readOnly="true">
      <xsd:simpleType>
        <xsd:restriction base="dms:Note"/>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i contenuto"/>
        <xsd:element ref="dc:title" minOccurs="0" maxOccurs="1" ma:index="4" ma:displayName="Tito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6EE2084D-8CE1-4606-AA6E-2466419ABB3C}">
  <ds:schemaRefs>
    <ds:schemaRef ds:uri="http://schemas.microsoft.com/sharepoint/v3/contenttype/forms"/>
  </ds:schemaRefs>
</ds:datastoreItem>
</file>

<file path=customXml/itemProps2.xml><?xml version="1.0" encoding="utf-8"?>
<ds:datastoreItem xmlns:ds="http://schemas.openxmlformats.org/officeDocument/2006/customXml" ds:itemID="{B241D6C7-F985-4749-AF94-6FB108150ED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10ef305-3989-4c4b-9786-87ab01f3827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8CBAD77-D281-4592-B226-C881DC656CB7}">
  <ds:schemaRefs>
    <ds:schemaRef ds:uri="http://purl.org/dc/terms/"/>
    <ds:schemaRef ds:uri="http://schemas.openxmlformats.org/package/2006/metadata/core-properties"/>
    <ds:schemaRef ds:uri="http://purl.org/dc/dcmitype/"/>
    <ds:schemaRef ds:uri="http://schemas.microsoft.com/office/infopath/2007/PartnerControls"/>
    <ds:schemaRef ds:uri="http://purl.org/dc/elements/1.1/"/>
    <ds:schemaRef ds:uri="http://schemas.microsoft.com/office/2006/metadata/properties"/>
    <ds:schemaRef ds:uri="http://schemas.microsoft.com/office/2006/documentManagement/types"/>
    <ds:schemaRef ds:uri="c10ef305-3989-4c4b-9786-87ab01f3827a"/>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0</TotalTime>
  <Words>3321</Words>
  <Application>Microsoft Office PowerPoint</Application>
  <PresentationFormat>Grand écran</PresentationFormat>
  <Paragraphs>91</Paragraphs>
  <Slides>21</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21</vt:i4>
      </vt:variant>
    </vt:vector>
  </HeadingPairs>
  <TitlesOfParts>
    <vt:vector size="26" baseType="lpstr">
      <vt:lpstr>Aptos</vt:lpstr>
      <vt:lpstr>Arial</vt:lpstr>
      <vt:lpstr>Calibri</vt:lpstr>
      <vt:lpstr>Calibri Light</vt:lpstr>
      <vt:lpstr>Tema di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Elena Cardinali</dc:creator>
  <cp:lastModifiedBy>Enrico Norelli</cp:lastModifiedBy>
  <cp:revision>22</cp:revision>
  <dcterms:created xsi:type="dcterms:W3CDTF">2025-10-22T17:14:22Z</dcterms:created>
  <dcterms:modified xsi:type="dcterms:W3CDTF">2025-10-23T14:27:55Z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0x010100F39963FE3587BD47B439640EC7CDEDFC</vt:lpwstr>
  </property>
</Properties>
</file>