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2" r:id="rId10"/>
    <p:sldId id="266" r:id="rId11"/>
    <p:sldId id="267" r:id="rId12"/>
    <p:sldId id="268" r:id="rId13"/>
    <p:sldId id="269" r:id="rId14"/>
    <p:sldId id="270" r:id="rId15"/>
    <p:sldId id="260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5C6402-4A98-4CBC-A557-42969DE818A5}" v="906" dt="2025-12-09T15:48:32.8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10" d="100"/>
          <a:sy n="110" d="100"/>
        </p:scale>
        <p:origin x="6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anuele Castelli" userId="ec6593bb6e26858b" providerId="LiveId" clId="{CD5C6402-4A98-4CBC-A557-42969DE818A5}"/>
    <pc:docChg chg="undo custSel addSld delSld modSld addMainMaster delMainMaster">
      <pc:chgData name="Emanuele Castelli" userId="ec6593bb6e26858b" providerId="LiveId" clId="{CD5C6402-4A98-4CBC-A557-42969DE818A5}" dt="2025-12-09T15:50:50.113" v="7768" actId="123"/>
      <pc:docMkLst>
        <pc:docMk/>
      </pc:docMkLst>
      <pc:sldChg chg="del">
        <pc:chgData name="Emanuele Castelli" userId="ec6593bb6e26858b" providerId="LiveId" clId="{CD5C6402-4A98-4CBC-A557-42969DE818A5}" dt="2025-12-07T16:30:57.155" v="41" actId="47"/>
        <pc:sldMkLst>
          <pc:docMk/>
          <pc:sldMk cId="1491823576" sldId="256"/>
        </pc:sldMkLst>
      </pc:sldChg>
      <pc:sldChg chg="addSp delSp modSp new mod setBg modClrScheme addAnim delAnim modAnim setClrOvrMap chgLayout">
        <pc:chgData name="Emanuele Castelli" userId="ec6593bb6e26858b" providerId="LiveId" clId="{CD5C6402-4A98-4CBC-A557-42969DE818A5}" dt="2025-12-07T19:30:34.430" v="3487" actId="20577"/>
        <pc:sldMkLst>
          <pc:docMk/>
          <pc:sldMk cId="1510896329" sldId="256"/>
        </pc:sldMkLst>
        <pc:spChg chg="mod">
          <ac:chgData name="Emanuele Castelli" userId="ec6593bb6e26858b" providerId="LiveId" clId="{CD5C6402-4A98-4CBC-A557-42969DE818A5}" dt="2025-12-07T19:27:53.308" v="3451" actId="20577"/>
          <ac:spMkLst>
            <pc:docMk/>
            <pc:sldMk cId="1510896329" sldId="256"/>
            <ac:spMk id="2" creationId="{FCFD4075-6817-BB8E-87FE-A94AAEAD022E}"/>
          </ac:spMkLst>
        </pc:spChg>
        <pc:spChg chg="add del mod">
          <ac:chgData name="Emanuele Castelli" userId="ec6593bb6e26858b" providerId="LiveId" clId="{CD5C6402-4A98-4CBC-A557-42969DE818A5}" dt="2025-12-07T19:30:34.430" v="3487" actId="20577"/>
          <ac:spMkLst>
            <pc:docMk/>
            <pc:sldMk cId="1510896329" sldId="256"/>
            <ac:spMk id="3" creationId="{EFF38E3D-76FD-EDC7-F4FA-3BCEF8D3F07B}"/>
          </ac:spMkLst>
        </pc:spChg>
        <pc:spChg chg="add">
          <ac:chgData name="Emanuele Castelli" userId="ec6593bb6e26858b" providerId="LiveId" clId="{CD5C6402-4A98-4CBC-A557-42969DE818A5}" dt="2025-12-07T16:37:09.278" v="180" actId="26606"/>
          <ac:spMkLst>
            <pc:docMk/>
            <pc:sldMk cId="1510896329" sldId="256"/>
            <ac:spMk id="40" creationId="{46B9231A-B34B-4A29-A6AC-532E1EE81575}"/>
          </ac:spMkLst>
        </pc:spChg>
        <pc:picChg chg="add mod">
          <ac:chgData name="Emanuele Castelli" userId="ec6593bb6e26858b" providerId="LiveId" clId="{CD5C6402-4A98-4CBC-A557-42969DE818A5}" dt="2025-12-07T16:37:18.600" v="181" actId="27614"/>
          <ac:picMkLst>
            <pc:docMk/>
            <pc:sldMk cId="1510896329" sldId="256"/>
            <ac:picMk id="37" creationId="{23557E53-A7E5-3761-FB85-830F616FF7AD}"/>
          </ac:picMkLst>
        </pc:picChg>
        <pc:cxnChg chg="add">
          <ac:chgData name="Emanuele Castelli" userId="ec6593bb6e26858b" providerId="LiveId" clId="{CD5C6402-4A98-4CBC-A557-42969DE818A5}" dt="2025-12-07T16:37:09.278" v="180" actId="26606"/>
          <ac:cxnSpMkLst>
            <pc:docMk/>
            <pc:sldMk cId="1510896329" sldId="256"/>
            <ac:cxnSpMk id="42" creationId="{F0CE0765-E93C-4D37-9D5F-D464EFB10FA7}"/>
          </ac:cxnSpMkLst>
        </pc:cxnChg>
      </pc:sldChg>
      <pc:sldChg chg="addSp delSp modSp new mod setBg">
        <pc:chgData name="Emanuele Castelli" userId="ec6593bb6e26858b" providerId="LiveId" clId="{CD5C6402-4A98-4CBC-A557-42969DE818A5}" dt="2025-12-08T13:15:52.156" v="6038" actId="255"/>
        <pc:sldMkLst>
          <pc:docMk/>
          <pc:sldMk cId="2478784072" sldId="257"/>
        </pc:sldMkLst>
        <pc:spChg chg="mod">
          <ac:chgData name="Emanuele Castelli" userId="ec6593bb6e26858b" providerId="LiveId" clId="{CD5C6402-4A98-4CBC-A557-42969DE818A5}" dt="2025-12-07T19:32:10.611" v="3618" actId="26606"/>
          <ac:spMkLst>
            <pc:docMk/>
            <pc:sldMk cId="2478784072" sldId="257"/>
            <ac:spMk id="2" creationId="{36C8B969-7EAA-CD7D-0EBB-5330E077ED74}"/>
          </ac:spMkLst>
        </pc:spChg>
        <pc:spChg chg="mod">
          <ac:chgData name="Emanuele Castelli" userId="ec6593bb6e26858b" providerId="LiveId" clId="{CD5C6402-4A98-4CBC-A557-42969DE818A5}" dt="2025-12-08T13:15:52.156" v="6038" actId="255"/>
          <ac:spMkLst>
            <pc:docMk/>
            <pc:sldMk cId="2478784072" sldId="257"/>
            <ac:spMk id="3" creationId="{129DCA11-64BE-7B12-4ACE-95E831AAD60B}"/>
          </ac:spMkLst>
        </pc:spChg>
        <pc:spChg chg="add">
          <ac:chgData name="Emanuele Castelli" userId="ec6593bb6e26858b" providerId="LiveId" clId="{CD5C6402-4A98-4CBC-A557-42969DE818A5}" dt="2025-12-07T19:32:10.611" v="3618" actId="26606"/>
          <ac:spMkLst>
            <pc:docMk/>
            <pc:sldMk cId="2478784072" sldId="257"/>
            <ac:spMk id="11" creationId="{DBDA151C-5770-45E4-AAFF-59E7F403866D}"/>
          </ac:spMkLst>
        </pc:spChg>
        <pc:cxnChg chg="add">
          <ac:chgData name="Emanuele Castelli" userId="ec6593bb6e26858b" providerId="LiveId" clId="{CD5C6402-4A98-4CBC-A557-42969DE818A5}" dt="2025-12-07T19:32:10.611" v="3618" actId="26606"/>
          <ac:cxnSpMkLst>
            <pc:docMk/>
            <pc:sldMk cId="2478784072" sldId="257"/>
            <ac:cxnSpMk id="10" creationId="{E62D3963-2153-4637-96E6-E31BD2CE5D0D}"/>
          </ac:cxnSpMkLst>
        </pc:cxnChg>
      </pc:sldChg>
      <pc:sldChg chg="addSp modSp new mod setBg">
        <pc:chgData name="Emanuele Castelli" userId="ec6593bb6e26858b" providerId="LiveId" clId="{CD5C6402-4A98-4CBC-A557-42969DE818A5}" dt="2025-12-08T16:34:17.428" v="6377" actId="6549"/>
        <pc:sldMkLst>
          <pc:docMk/>
          <pc:sldMk cId="2858595771" sldId="258"/>
        </pc:sldMkLst>
        <pc:spChg chg="mod">
          <ac:chgData name="Emanuele Castelli" userId="ec6593bb6e26858b" providerId="LiveId" clId="{CD5C6402-4A98-4CBC-A557-42969DE818A5}" dt="2025-12-07T19:32:17.127" v="3619" actId="26606"/>
          <ac:spMkLst>
            <pc:docMk/>
            <pc:sldMk cId="2858595771" sldId="258"/>
            <ac:spMk id="2" creationId="{04B748A8-4A49-76AB-532A-D6BB25BCBE79}"/>
          </ac:spMkLst>
        </pc:spChg>
        <pc:spChg chg="mod">
          <ac:chgData name="Emanuele Castelli" userId="ec6593bb6e26858b" providerId="LiveId" clId="{CD5C6402-4A98-4CBC-A557-42969DE818A5}" dt="2025-12-08T16:34:17.428" v="6377" actId="6549"/>
          <ac:spMkLst>
            <pc:docMk/>
            <pc:sldMk cId="2858595771" sldId="258"/>
            <ac:spMk id="3" creationId="{A470AA9C-C116-52AE-A2EF-766EAE6F5C7C}"/>
          </ac:spMkLst>
        </pc:spChg>
        <pc:spChg chg="add">
          <ac:chgData name="Emanuele Castelli" userId="ec6593bb6e26858b" providerId="LiveId" clId="{CD5C6402-4A98-4CBC-A557-42969DE818A5}" dt="2025-12-07T19:32:17.127" v="3619" actId="26606"/>
          <ac:spMkLst>
            <pc:docMk/>
            <pc:sldMk cId="2858595771" sldId="258"/>
            <ac:spMk id="8" creationId="{DBDA151C-5770-45E4-AAFF-59E7F403866D}"/>
          </ac:spMkLst>
        </pc:spChg>
        <pc:cxnChg chg="add">
          <ac:chgData name="Emanuele Castelli" userId="ec6593bb6e26858b" providerId="LiveId" clId="{CD5C6402-4A98-4CBC-A557-42969DE818A5}" dt="2025-12-07T19:32:17.127" v="3619" actId="26606"/>
          <ac:cxnSpMkLst>
            <pc:docMk/>
            <pc:sldMk cId="2858595771" sldId="258"/>
            <ac:cxnSpMk id="10" creationId="{E62D3963-2153-4637-96E6-E31BD2CE5D0D}"/>
          </ac:cxnSpMkLst>
        </pc:cxnChg>
      </pc:sldChg>
      <pc:sldChg chg="addSp delSp modSp new mod setBg">
        <pc:chgData name="Emanuele Castelli" userId="ec6593bb6e26858b" providerId="LiveId" clId="{CD5C6402-4A98-4CBC-A557-42969DE818A5}" dt="2025-12-08T13:17:47.365" v="6087" actId="20577"/>
        <pc:sldMkLst>
          <pc:docMk/>
          <pc:sldMk cId="591678946" sldId="259"/>
        </pc:sldMkLst>
        <pc:spChg chg="mod">
          <ac:chgData name="Emanuele Castelli" userId="ec6593bb6e26858b" providerId="LiveId" clId="{CD5C6402-4A98-4CBC-A557-42969DE818A5}" dt="2025-12-07T19:32:43.832" v="3622" actId="26606"/>
          <ac:spMkLst>
            <pc:docMk/>
            <pc:sldMk cId="591678946" sldId="259"/>
            <ac:spMk id="2" creationId="{0852B368-C268-FF2F-B1B8-274767C84ABE}"/>
          </ac:spMkLst>
        </pc:spChg>
        <pc:spChg chg="mod">
          <ac:chgData name="Emanuele Castelli" userId="ec6593bb6e26858b" providerId="LiveId" clId="{CD5C6402-4A98-4CBC-A557-42969DE818A5}" dt="2025-12-08T13:17:47.365" v="6087" actId="20577"/>
          <ac:spMkLst>
            <pc:docMk/>
            <pc:sldMk cId="591678946" sldId="259"/>
            <ac:spMk id="3" creationId="{3F4258DA-701F-AE0A-9C72-5A9FF0FF63B3}"/>
          </ac:spMkLst>
        </pc:spChg>
        <pc:spChg chg="add">
          <ac:chgData name="Emanuele Castelli" userId="ec6593bb6e26858b" providerId="LiveId" clId="{CD5C6402-4A98-4CBC-A557-42969DE818A5}" dt="2025-12-07T19:32:43.832" v="3622" actId="26606"/>
          <ac:spMkLst>
            <pc:docMk/>
            <pc:sldMk cId="591678946" sldId="259"/>
            <ac:spMk id="12" creationId="{DBDA151C-5770-45E4-AAFF-59E7F403866D}"/>
          </ac:spMkLst>
        </pc:spChg>
        <pc:cxnChg chg="add">
          <ac:chgData name="Emanuele Castelli" userId="ec6593bb6e26858b" providerId="LiveId" clId="{CD5C6402-4A98-4CBC-A557-42969DE818A5}" dt="2025-12-07T19:32:43.832" v="3622" actId="26606"/>
          <ac:cxnSpMkLst>
            <pc:docMk/>
            <pc:sldMk cId="591678946" sldId="259"/>
            <ac:cxnSpMk id="13" creationId="{EB1E2835-13A9-CE41-5BA6-8BF45C9EE0B1}"/>
          </ac:cxnSpMkLst>
        </pc:cxnChg>
      </pc:sldChg>
      <pc:sldChg chg="modSp new mod">
        <pc:chgData name="Emanuele Castelli" userId="ec6593bb6e26858b" providerId="LiveId" clId="{CD5C6402-4A98-4CBC-A557-42969DE818A5}" dt="2025-12-09T15:50:50.113" v="7768" actId="123"/>
        <pc:sldMkLst>
          <pc:docMk/>
          <pc:sldMk cId="1349457928" sldId="260"/>
        </pc:sldMkLst>
        <pc:spChg chg="mod">
          <ac:chgData name="Emanuele Castelli" userId="ec6593bb6e26858b" providerId="LiveId" clId="{CD5C6402-4A98-4CBC-A557-42969DE818A5}" dt="2025-12-09T15:37:14.989" v="7402" actId="20577"/>
          <ac:spMkLst>
            <pc:docMk/>
            <pc:sldMk cId="1349457928" sldId="260"/>
            <ac:spMk id="2" creationId="{1B74BEA0-9B9C-99E5-8E4D-6A36946D45F4}"/>
          </ac:spMkLst>
        </pc:spChg>
        <pc:spChg chg="mod">
          <ac:chgData name="Emanuele Castelli" userId="ec6593bb6e26858b" providerId="LiveId" clId="{CD5C6402-4A98-4CBC-A557-42969DE818A5}" dt="2025-12-09T15:50:50.113" v="7768" actId="123"/>
          <ac:spMkLst>
            <pc:docMk/>
            <pc:sldMk cId="1349457928" sldId="260"/>
            <ac:spMk id="3" creationId="{70CDEFBE-B322-9AE5-F3B9-09389B215BB7}"/>
          </ac:spMkLst>
        </pc:spChg>
      </pc:sldChg>
      <pc:sldChg chg="addSp delSp modSp new mod setBg">
        <pc:chgData name="Emanuele Castelli" userId="ec6593bb6e26858b" providerId="LiveId" clId="{CD5C6402-4A98-4CBC-A557-42969DE818A5}" dt="2025-12-09T15:49:38.549" v="7767" actId="20577"/>
        <pc:sldMkLst>
          <pc:docMk/>
          <pc:sldMk cId="2609605253" sldId="261"/>
        </pc:sldMkLst>
        <pc:spChg chg="mod">
          <ac:chgData name="Emanuele Castelli" userId="ec6593bb6e26858b" providerId="LiveId" clId="{CD5C6402-4A98-4CBC-A557-42969DE818A5}" dt="2025-12-07T19:33:05.727" v="3631" actId="26606"/>
          <ac:spMkLst>
            <pc:docMk/>
            <pc:sldMk cId="2609605253" sldId="261"/>
            <ac:spMk id="2" creationId="{EAB2568C-7D3D-A37E-07BD-BDC60AB7479D}"/>
          </ac:spMkLst>
        </pc:spChg>
        <pc:spChg chg="mod">
          <ac:chgData name="Emanuele Castelli" userId="ec6593bb6e26858b" providerId="LiveId" clId="{CD5C6402-4A98-4CBC-A557-42969DE818A5}" dt="2025-12-09T15:49:38.549" v="7767" actId="20577"/>
          <ac:spMkLst>
            <pc:docMk/>
            <pc:sldMk cId="2609605253" sldId="261"/>
            <ac:spMk id="3" creationId="{190A6C65-6094-C7C8-52E4-8BE469217A1A}"/>
          </ac:spMkLst>
        </pc:spChg>
        <pc:spChg chg="add">
          <ac:chgData name="Emanuele Castelli" userId="ec6593bb6e26858b" providerId="LiveId" clId="{CD5C6402-4A98-4CBC-A557-42969DE818A5}" dt="2025-12-07T19:33:05.727" v="3631" actId="26606"/>
          <ac:spMkLst>
            <pc:docMk/>
            <pc:sldMk cId="2609605253" sldId="261"/>
            <ac:spMk id="20" creationId="{DBDA151C-5770-45E4-AAFF-59E7F403866D}"/>
          </ac:spMkLst>
        </pc:spChg>
        <pc:cxnChg chg="add">
          <ac:chgData name="Emanuele Castelli" userId="ec6593bb6e26858b" providerId="LiveId" clId="{CD5C6402-4A98-4CBC-A557-42969DE818A5}" dt="2025-12-07T19:33:05.727" v="3631" actId="26606"/>
          <ac:cxnSpMkLst>
            <pc:docMk/>
            <pc:sldMk cId="2609605253" sldId="261"/>
            <ac:cxnSpMk id="21" creationId="{EB1E2835-13A9-CE41-5BA6-8BF45C9EE0B1}"/>
          </ac:cxnSpMkLst>
        </pc:cxnChg>
      </pc:sldChg>
      <pc:sldChg chg="addSp delSp modSp new mod setBg">
        <pc:chgData name="Emanuele Castelli" userId="ec6593bb6e26858b" providerId="LiveId" clId="{CD5C6402-4A98-4CBC-A557-42969DE818A5}" dt="2025-12-08T13:14:46.275" v="6030" actId="14100"/>
        <pc:sldMkLst>
          <pc:docMk/>
          <pc:sldMk cId="2641565824" sldId="262"/>
        </pc:sldMkLst>
        <pc:spChg chg="mod">
          <ac:chgData name="Emanuele Castelli" userId="ec6593bb6e26858b" providerId="LiveId" clId="{CD5C6402-4A98-4CBC-A557-42969DE818A5}" dt="2025-12-08T13:14:41.011" v="6029" actId="27636"/>
          <ac:spMkLst>
            <pc:docMk/>
            <pc:sldMk cId="2641565824" sldId="262"/>
            <ac:spMk id="2" creationId="{62E32785-F19A-6A12-B287-8D965CF08D6A}"/>
          </ac:spMkLst>
        </pc:spChg>
        <pc:spChg chg="add mod">
          <ac:chgData name="Emanuele Castelli" userId="ec6593bb6e26858b" providerId="LiveId" clId="{CD5C6402-4A98-4CBC-A557-42969DE818A5}" dt="2025-12-08T13:14:46.275" v="6030" actId="14100"/>
          <ac:spMkLst>
            <pc:docMk/>
            <pc:sldMk cId="2641565824" sldId="262"/>
            <ac:spMk id="4" creationId="{D7C3185A-123B-E70A-4202-E5676FB0AA66}"/>
          </ac:spMkLst>
        </pc:spChg>
        <pc:spChg chg="add del">
          <ac:chgData name="Emanuele Castelli" userId="ec6593bb6e26858b" providerId="LiveId" clId="{CD5C6402-4A98-4CBC-A557-42969DE818A5}" dt="2025-12-08T13:14:27.095" v="6024" actId="26606"/>
          <ac:spMkLst>
            <pc:docMk/>
            <pc:sldMk cId="2641565824" sldId="262"/>
            <ac:spMk id="9" creationId="{063F27BC-7079-4FF7-8F7C-ABC82FA3C247}"/>
          </ac:spMkLst>
        </pc:spChg>
        <pc:cxnChg chg="add del">
          <ac:chgData name="Emanuele Castelli" userId="ec6593bb6e26858b" providerId="LiveId" clId="{CD5C6402-4A98-4CBC-A557-42969DE818A5}" dt="2025-12-08T13:14:27.095" v="6024" actId="26606"/>
          <ac:cxnSpMkLst>
            <pc:docMk/>
            <pc:sldMk cId="2641565824" sldId="262"/>
            <ac:cxnSpMk id="11" creationId="{40BBF191-9CC8-4313-B1CA-8DF1A53AE4F9}"/>
          </ac:cxnSpMkLst>
        </pc:cxnChg>
      </pc:sldChg>
      <pc:sldChg chg="modSp new mod">
        <pc:chgData name="Emanuele Castelli" userId="ec6593bb6e26858b" providerId="LiveId" clId="{CD5C6402-4A98-4CBC-A557-42969DE818A5}" dt="2025-12-08T11:59:48.756" v="4819" actId="2711"/>
        <pc:sldMkLst>
          <pc:docMk/>
          <pc:sldMk cId="3276048831" sldId="263"/>
        </pc:sldMkLst>
        <pc:spChg chg="mod">
          <ac:chgData name="Emanuele Castelli" userId="ec6593bb6e26858b" providerId="LiveId" clId="{CD5C6402-4A98-4CBC-A557-42969DE818A5}" dt="2025-12-08T10:45:10.506" v="4817" actId="20577"/>
          <ac:spMkLst>
            <pc:docMk/>
            <pc:sldMk cId="3276048831" sldId="263"/>
            <ac:spMk id="2" creationId="{06C6F00D-745F-BD88-3337-52CE71FAA0F9}"/>
          </ac:spMkLst>
        </pc:spChg>
        <pc:spChg chg="mod">
          <ac:chgData name="Emanuele Castelli" userId="ec6593bb6e26858b" providerId="LiveId" clId="{CD5C6402-4A98-4CBC-A557-42969DE818A5}" dt="2025-12-08T11:59:48.756" v="4819" actId="2711"/>
          <ac:spMkLst>
            <pc:docMk/>
            <pc:sldMk cId="3276048831" sldId="263"/>
            <ac:spMk id="3" creationId="{7738AE39-A680-8D81-3DC6-E1AFF20FE638}"/>
          </ac:spMkLst>
        </pc:spChg>
      </pc:sldChg>
      <pc:sldChg chg="addSp delSp modSp new mod setBg">
        <pc:chgData name="Emanuele Castelli" userId="ec6593bb6e26858b" providerId="LiveId" clId="{CD5C6402-4A98-4CBC-A557-42969DE818A5}" dt="2025-12-08T13:13:49.723" v="6021" actId="26606"/>
        <pc:sldMkLst>
          <pc:docMk/>
          <pc:sldMk cId="1132482539" sldId="264"/>
        </pc:sldMkLst>
        <pc:spChg chg="mod">
          <ac:chgData name="Emanuele Castelli" userId="ec6593bb6e26858b" providerId="LiveId" clId="{CD5C6402-4A98-4CBC-A557-42969DE818A5}" dt="2025-12-08T13:13:49.723" v="6021" actId="26606"/>
          <ac:spMkLst>
            <pc:docMk/>
            <pc:sldMk cId="1132482539" sldId="264"/>
            <ac:spMk id="2" creationId="{BF5E17CA-6E0E-7C63-A583-F49C429DA8D4}"/>
          </ac:spMkLst>
        </pc:spChg>
        <pc:spChg chg="add del mod">
          <ac:chgData name="Emanuele Castelli" userId="ec6593bb6e26858b" providerId="LiveId" clId="{CD5C6402-4A98-4CBC-A557-42969DE818A5}" dt="2025-12-08T13:12:43.546" v="5946" actId="26606"/>
          <ac:spMkLst>
            <pc:docMk/>
            <pc:sldMk cId="1132482539" sldId="264"/>
            <ac:spMk id="3" creationId="{2A5A5592-344E-860B-E237-E32564F1A507}"/>
          </ac:spMkLst>
        </pc:spChg>
        <pc:spChg chg="add del">
          <ac:chgData name="Emanuele Castelli" userId="ec6593bb6e26858b" providerId="LiveId" clId="{CD5C6402-4A98-4CBC-A557-42969DE818A5}" dt="2025-12-08T13:12:26.922" v="5941" actId="26606"/>
          <ac:spMkLst>
            <pc:docMk/>
            <pc:sldMk cId="1132482539" sldId="264"/>
            <ac:spMk id="9" creationId="{DBDA151C-5770-45E4-AAFF-59E7F403866D}"/>
          </ac:spMkLst>
        </pc:spChg>
        <pc:spChg chg="add del">
          <ac:chgData name="Emanuele Castelli" userId="ec6593bb6e26858b" providerId="LiveId" clId="{CD5C6402-4A98-4CBC-A557-42969DE818A5}" dt="2025-12-08T13:12:32.417" v="5943" actId="26606"/>
          <ac:spMkLst>
            <pc:docMk/>
            <pc:sldMk cId="1132482539" sldId="264"/>
            <ac:spMk id="13" creationId="{744CAA32-F237-419C-A2DD-43C28D920D3C}"/>
          </ac:spMkLst>
        </pc:spChg>
        <pc:spChg chg="add del">
          <ac:chgData name="Emanuele Castelli" userId="ec6593bb6e26858b" providerId="LiveId" clId="{CD5C6402-4A98-4CBC-A557-42969DE818A5}" dt="2025-12-08T13:12:32.417" v="5943" actId="26606"/>
          <ac:spMkLst>
            <pc:docMk/>
            <pc:sldMk cId="1132482539" sldId="264"/>
            <ac:spMk id="15" creationId="{2A5A5592-344E-860B-E237-E32564F1A507}"/>
          </ac:spMkLst>
        </pc:spChg>
        <pc:spChg chg="add del">
          <ac:chgData name="Emanuele Castelli" userId="ec6593bb6e26858b" providerId="LiveId" clId="{CD5C6402-4A98-4CBC-A557-42969DE818A5}" dt="2025-12-08T13:12:43.499" v="5945" actId="26606"/>
          <ac:spMkLst>
            <pc:docMk/>
            <pc:sldMk cId="1132482539" sldId="264"/>
            <ac:spMk id="18" creationId="{063F27BC-7079-4FF7-8F7C-ABC82FA3C247}"/>
          </ac:spMkLst>
        </pc:spChg>
        <pc:spChg chg="add del">
          <ac:chgData name="Emanuele Castelli" userId="ec6593bb6e26858b" providerId="LiveId" clId="{CD5C6402-4A98-4CBC-A557-42969DE818A5}" dt="2025-12-08T13:13:49.723" v="6021" actId="26606"/>
          <ac:spMkLst>
            <pc:docMk/>
            <pc:sldMk cId="1132482539" sldId="264"/>
            <ac:spMk id="22" creationId="{744CAA32-F237-419C-A2DD-43C28D920D3C}"/>
          </ac:spMkLst>
        </pc:spChg>
        <pc:spChg chg="add mod ord">
          <ac:chgData name="Emanuele Castelli" userId="ec6593bb6e26858b" providerId="LiveId" clId="{CD5C6402-4A98-4CBC-A557-42969DE818A5}" dt="2025-12-08T13:13:49.723" v="6021" actId="26606"/>
          <ac:spMkLst>
            <pc:docMk/>
            <pc:sldMk cId="1132482539" sldId="264"/>
            <ac:spMk id="24" creationId="{2A5A5592-344E-860B-E237-E32564F1A507}"/>
          </ac:spMkLst>
        </pc:spChg>
        <pc:spChg chg="add">
          <ac:chgData name="Emanuele Castelli" userId="ec6593bb6e26858b" providerId="LiveId" clId="{CD5C6402-4A98-4CBC-A557-42969DE818A5}" dt="2025-12-08T13:13:49.723" v="6021" actId="26606"/>
          <ac:spMkLst>
            <pc:docMk/>
            <pc:sldMk cId="1132482539" sldId="264"/>
            <ac:spMk id="30" creationId="{744CAA32-F237-419C-A2DD-43C28D920D3C}"/>
          </ac:spMkLst>
        </pc:spChg>
        <pc:graphicFrameChg chg="add del">
          <ac:chgData name="Emanuele Castelli" userId="ec6593bb6e26858b" providerId="LiveId" clId="{CD5C6402-4A98-4CBC-A557-42969DE818A5}" dt="2025-12-08T13:12:26.922" v="5941" actId="26606"/>
          <ac:graphicFrameMkLst>
            <pc:docMk/>
            <pc:sldMk cId="1132482539" sldId="264"/>
            <ac:graphicFrameMk id="5" creationId="{9C16158E-7F3C-CFAE-1A73-70EEBD295373}"/>
          </ac:graphicFrameMkLst>
        </pc:graphicFrameChg>
        <pc:graphicFrameChg chg="add del">
          <ac:chgData name="Emanuele Castelli" userId="ec6593bb6e26858b" providerId="LiveId" clId="{CD5C6402-4A98-4CBC-A557-42969DE818A5}" dt="2025-12-08T13:12:43.499" v="5945" actId="26606"/>
          <ac:graphicFrameMkLst>
            <pc:docMk/>
            <pc:sldMk cId="1132482539" sldId="264"/>
            <ac:graphicFrameMk id="20" creationId="{AB624C03-1D2A-F6DC-7DA5-714FCF563D5F}"/>
          </ac:graphicFrameMkLst>
        </pc:graphicFrameChg>
        <pc:picChg chg="add del">
          <ac:chgData name="Emanuele Castelli" userId="ec6593bb6e26858b" providerId="LiveId" clId="{CD5C6402-4A98-4CBC-A557-42969DE818A5}" dt="2025-12-08T13:12:32.417" v="5943" actId="26606"/>
          <ac:picMkLst>
            <pc:docMk/>
            <pc:sldMk cId="1132482539" sldId="264"/>
            <ac:picMk id="16" creationId="{B1ABF606-6B2B-7E62-8CA8-0509498371B5}"/>
          </ac:picMkLst>
        </pc:picChg>
        <pc:picChg chg="add mod">
          <ac:chgData name="Emanuele Castelli" userId="ec6593bb6e26858b" providerId="LiveId" clId="{CD5C6402-4A98-4CBC-A557-42969DE818A5}" dt="2025-12-08T13:13:49.723" v="6021" actId="26606"/>
          <ac:picMkLst>
            <pc:docMk/>
            <pc:sldMk cId="1132482539" sldId="264"/>
            <ac:picMk id="25" creationId="{B1ABF606-6B2B-7E62-8CA8-0509498371B5}"/>
          </ac:picMkLst>
        </pc:picChg>
        <pc:cxnChg chg="add del">
          <ac:chgData name="Emanuele Castelli" userId="ec6593bb6e26858b" providerId="LiveId" clId="{CD5C6402-4A98-4CBC-A557-42969DE818A5}" dt="2025-12-08T13:12:26.922" v="5941" actId="26606"/>
          <ac:cxnSpMkLst>
            <pc:docMk/>
            <pc:sldMk cId="1132482539" sldId="264"/>
            <ac:cxnSpMk id="11" creationId="{05ADA91C-AD52-A530-A898-AD6E69874598}"/>
          </ac:cxnSpMkLst>
        </pc:cxnChg>
        <pc:cxnChg chg="add del">
          <ac:chgData name="Emanuele Castelli" userId="ec6593bb6e26858b" providerId="LiveId" clId="{CD5C6402-4A98-4CBC-A557-42969DE818A5}" dt="2025-12-08T13:12:32.417" v="5943" actId="26606"/>
          <ac:cxnSpMkLst>
            <pc:docMk/>
            <pc:sldMk cId="1132482539" sldId="264"/>
            <ac:cxnSpMk id="14" creationId="{753FE100-D0AB-4AE2-824B-60CFA31EC6A2}"/>
          </ac:cxnSpMkLst>
        </pc:cxnChg>
        <pc:cxnChg chg="add del">
          <ac:chgData name="Emanuele Castelli" userId="ec6593bb6e26858b" providerId="LiveId" clId="{CD5C6402-4A98-4CBC-A557-42969DE818A5}" dt="2025-12-08T13:12:43.499" v="5945" actId="26606"/>
          <ac:cxnSpMkLst>
            <pc:docMk/>
            <pc:sldMk cId="1132482539" sldId="264"/>
            <ac:cxnSpMk id="19" creationId="{40BBF191-9CC8-4313-B1CA-8DF1A53AE4F9}"/>
          </ac:cxnSpMkLst>
        </pc:cxnChg>
        <pc:cxnChg chg="add del">
          <ac:chgData name="Emanuele Castelli" userId="ec6593bb6e26858b" providerId="LiveId" clId="{CD5C6402-4A98-4CBC-A557-42969DE818A5}" dt="2025-12-08T13:13:49.723" v="6021" actId="26606"/>
          <ac:cxnSpMkLst>
            <pc:docMk/>
            <pc:sldMk cId="1132482539" sldId="264"/>
            <ac:cxnSpMk id="23" creationId="{753FE100-D0AB-4AE2-824B-60CFA31EC6A2}"/>
          </ac:cxnSpMkLst>
        </pc:cxnChg>
        <pc:cxnChg chg="add">
          <ac:chgData name="Emanuele Castelli" userId="ec6593bb6e26858b" providerId="LiveId" clId="{CD5C6402-4A98-4CBC-A557-42969DE818A5}" dt="2025-12-08T13:13:49.723" v="6021" actId="26606"/>
          <ac:cxnSpMkLst>
            <pc:docMk/>
            <pc:sldMk cId="1132482539" sldId="264"/>
            <ac:cxnSpMk id="32" creationId="{691422F5-4221-4812-AFD9-5479C6D60AD9}"/>
          </ac:cxnSpMkLst>
        </pc:cxnChg>
      </pc:sldChg>
      <pc:sldChg chg="addSp modSp new mod">
        <pc:chgData name="Emanuele Castelli" userId="ec6593bb6e26858b" providerId="LiveId" clId="{CD5C6402-4A98-4CBC-A557-42969DE818A5}" dt="2025-12-09T15:48:42.515" v="7759" actId="20577"/>
        <pc:sldMkLst>
          <pc:docMk/>
          <pc:sldMk cId="3149796659" sldId="265"/>
        </pc:sldMkLst>
        <pc:spChg chg="mod">
          <ac:chgData name="Emanuele Castelli" userId="ec6593bb6e26858b" providerId="LiveId" clId="{CD5C6402-4A98-4CBC-A557-42969DE818A5}" dt="2025-12-09T15:48:42.515" v="7759" actId="20577"/>
          <ac:spMkLst>
            <pc:docMk/>
            <pc:sldMk cId="3149796659" sldId="265"/>
            <ac:spMk id="2" creationId="{2020B67A-7425-9692-723B-38EF620C3EE0}"/>
          </ac:spMkLst>
        </pc:spChg>
        <pc:spChg chg="add mod">
          <ac:chgData name="Emanuele Castelli" userId="ec6593bb6e26858b" providerId="LiveId" clId="{CD5C6402-4A98-4CBC-A557-42969DE818A5}" dt="2025-12-08T12:16:56.691" v="5420" actId="6549"/>
          <ac:spMkLst>
            <pc:docMk/>
            <pc:sldMk cId="3149796659" sldId="265"/>
            <ac:spMk id="4" creationId="{297718BE-ADBD-8082-C830-605482318AE5}"/>
          </ac:spMkLst>
        </pc:spChg>
        <pc:spChg chg="add mod">
          <ac:chgData name="Emanuele Castelli" userId="ec6593bb6e26858b" providerId="LiveId" clId="{CD5C6402-4A98-4CBC-A557-42969DE818A5}" dt="2025-12-09T15:48:32.809" v="7750" actId="14100"/>
          <ac:spMkLst>
            <pc:docMk/>
            <pc:sldMk cId="3149796659" sldId="265"/>
            <ac:spMk id="5" creationId="{F0D24ED7-60A6-6AE9-EEE2-F9A23DC86F05}"/>
          </ac:spMkLst>
        </pc:spChg>
      </pc:sldChg>
      <pc:sldChg chg="addSp delSp modSp new mod modAnim">
        <pc:chgData name="Emanuele Castelli" userId="ec6593bb6e26858b" providerId="LiveId" clId="{CD5C6402-4A98-4CBC-A557-42969DE818A5}" dt="2025-12-09T15:47:36.284" v="7742" actId="2711"/>
        <pc:sldMkLst>
          <pc:docMk/>
          <pc:sldMk cId="588828699" sldId="266"/>
        </pc:sldMkLst>
        <pc:spChg chg="mod">
          <ac:chgData name="Emanuele Castelli" userId="ec6593bb6e26858b" providerId="LiveId" clId="{CD5C6402-4A98-4CBC-A557-42969DE818A5}" dt="2025-12-09T15:47:36.284" v="7742" actId="2711"/>
          <ac:spMkLst>
            <pc:docMk/>
            <pc:sldMk cId="588828699" sldId="266"/>
            <ac:spMk id="2" creationId="{B5E5B369-0E81-45AF-D3F2-11BE1E0592AD}"/>
          </ac:spMkLst>
        </pc:spChg>
        <pc:spChg chg="del">
          <ac:chgData name="Emanuele Castelli" userId="ec6593bb6e26858b" providerId="LiveId" clId="{CD5C6402-4A98-4CBC-A557-42969DE818A5}" dt="2025-12-08T13:05:36.335" v="5859"/>
          <ac:spMkLst>
            <pc:docMk/>
            <pc:sldMk cId="588828699" sldId="266"/>
            <ac:spMk id="3" creationId="{86046FBD-FD0B-D3AC-3CDA-1FC8A8D8AB2D}"/>
          </ac:spMkLst>
        </pc:spChg>
        <pc:spChg chg="add mod">
          <ac:chgData name="Emanuele Castelli" userId="ec6593bb6e26858b" providerId="LiveId" clId="{CD5C6402-4A98-4CBC-A557-42969DE818A5}" dt="2025-12-09T15:47:31.677" v="7741" actId="14100"/>
          <ac:spMkLst>
            <pc:docMk/>
            <pc:sldMk cId="588828699" sldId="266"/>
            <ac:spMk id="4" creationId="{FC6836DF-A15D-0641-E4AC-2779E8C3A402}"/>
          </ac:spMkLst>
        </pc:spChg>
        <pc:spChg chg="add">
          <ac:chgData name="Emanuele Castelli" userId="ec6593bb6e26858b" providerId="LiveId" clId="{CD5C6402-4A98-4CBC-A557-42969DE818A5}" dt="2025-12-08T13:07:06.744" v="5866"/>
          <ac:spMkLst>
            <pc:docMk/>
            <pc:sldMk cId="588828699" sldId="266"/>
            <ac:spMk id="5" creationId="{F2148AC6-9180-4AAC-F997-FA979377F02A}"/>
          </ac:spMkLst>
        </pc:spChg>
        <pc:spChg chg="add mod">
          <ac:chgData name="Emanuele Castelli" userId="ec6593bb6e26858b" providerId="LiveId" clId="{CD5C6402-4A98-4CBC-A557-42969DE818A5}" dt="2025-12-08T13:07:14.364" v="5868"/>
          <ac:spMkLst>
            <pc:docMk/>
            <pc:sldMk cId="588828699" sldId="266"/>
            <ac:spMk id="6" creationId="{EAA3EE31-FE68-191F-D2A3-464B095AD811}"/>
          </ac:spMkLst>
        </pc:spChg>
        <pc:spChg chg="add">
          <ac:chgData name="Emanuele Castelli" userId="ec6593bb6e26858b" providerId="LiveId" clId="{CD5C6402-4A98-4CBC-A557-42969DE818A5}" dt="2025-12-08T13:07:17.991" v="5870"/>
          <ac:spMkLst>
            <pc:docMk/>
            <pc:sldMk cId="588828699" sldId="266"/>
            <ac:spMk id="7" creationId="{D764AD7A-D61F-DAB1-0E7F-CC97ACA09C1B}"/>
          </ac:spMkLst>
        </pc:spChg>
        <pc:spChg chg="add mod">
          <ac:chgData name="Emanuele Castelli" userId="ec6593bb6e26858b" providerId="LiveId" clId="{CD5C6402-4A98-4CBC-A557-42969DE818A5}" dt="2025-12-08T13:07:33.606" v="5877" actId="1037"/>
          <ac:spMkLst>
            <pc:docMk/>
            <pc:sldMk cId="588828699" sldId="266"/>
            <ac:spMk id="8" creationId="{9BDE9B3B-CB5A-90AC-EC8F-1ED30F133F26}"/>
          </ac:spMkLst>
        </pc:spChg>
      </pc:sldChg>
      <pc:sldChg chg="addSp delSp modSp new mod modAnim">
        <pc:chgData name="Emanuele Castelli" userId="ec6593bb6e26858b" providerId="LiveId" clId="{CD5C6402-4A98-4CBC-A557-42969DE818A5}" dt="2025-12-09T15:47:10.970" v="7737" actId="14100"/>
        <pc:sldMkLst>
          <pc:docMk/>
          <pc:sldMk cId="1885025795" sldId="267"/>
        </pc:sldMkLst>
        <pc:spChg chg="mod">
          <ac:chgData name="Emanuele Castelli" userId="ec6593bb6e26858b" providerId="LiveId" clId="{CD5C6402-4A98-4CBC-A557-42969DE818A5}" dt="2025-12-08T16:36:39.088" v="6418" actId="20577"/>
          <ac:spMkLst>
            <pc:docMk/>
            <pc:sldMk cId="1885025795" sldId="267"/>
            <ac:spMk id="2" creationId="{C0F54BAD-0C5D-8505-300A-48393C94EC56}"/>
          </ac:spMkLst>
        </pc:spChg>
        <pc:spChg chg="del mod">
          <ac:chgData name="Emanuele Castelli" userId="ec6593bb6e26858b" providerId="LiveId" clId="{CD5C6402-4A98-4CBC-A557-42969DE818A5}" dt="2025-12-08T15:07:29.019" v="6131"/>
          <ac:spMkLst>
            <pc:docMk/>
            <pc:sldMk cId="1885025795" sldId="267"/>
            <ac:spMk id="3" creationId="{089D4557-D503-A005-E18D-160721672C45}"/>
          </ac:spMkLst>
        </pc:spChg>
        <pc:spChg chg="add mod">
          <ac:chgData name="Emanuele Castelli" userId="ec6593bb6e26858b" providerId="LiveId" clId="{CD5C6402-4A98-4CBC-A557-42969DE818A5}" dt="2025-12-09T15:47:10.970" v="7737" actId="14100"/>
          <ac:spMkLst>
            <pc:docMk/>
            <pc:sldMk cId="1885025795" sldId="267"/>
            <ac:spMk id="4" creationId="{CF016F29-817A-AFC1-FFE6-AE6ED76CD2A0}"/>
          </ac:spMkLst>
        </pc:spChg>
        <pc:spChg chg="add">
          <ac:chgData name="Emanuele Castelli" userId="ec6593bb6e26858b" providerId="LiveId" clId="{CD5C6402-4A98-4CBC-A557-42969DE818A5}" dt="2025-12-08T15:09:00.478" v="6149"/>
          <ac:spMkLst>
            <pc:docMk/>
            <pc:sldMk cId="1885025795" sldId="267"/>
            <ac:spMk id="5" creationId="{785DF70F-F293-012C-13BF-02A4E34D58B7}"/>
          </ac:spMkLst>
        </pc:spChg>
        <pc:spChg chg="add">
          <ac:chgData name="Emanuele Castelli" userId="ec6593bb6e26858b" providerId="LiveId" clId="{CD5C6402-4A98-4CBC-A557-42969DE818A5}" dt="2025-12-08T15:11:17.315" v="6167"/>
          <ac:spMkLst>
            <pc:docMk/>
            <pc:sldMk cId="1885025795" sldId="267"/>
            <ac:spMk id="6" creationId="{3877AD21-5018-B25C-C21C-5911A771B703}"/>
          </ac:spMkLst>
        </pc:spChg>
        <pc:spChg chg="add del mod">
          <ac:chgData name="Emanuele Castelli" userId="ec6593bb6e26858b" providerId="LiveId" clId="{CD5C6402-4A98-4CBC-A557-42969DE818A5}" dt="2025-12-08T15:13:25.603" v="6246"/>
          <ac:spMkLst>
            <pc:docMk/>
            <pc:sldMk cId="1885025795" sldId="267"/>
            <ac:spMk id="7" creationId="{D8CE5E77-2591-57DE-0E23-014DA66FF93F}"/>
          </ac:spMkLst>
        </pc:spChg>
      </pc:sldChg>
      <pc:sldChg chg="modSp new mod">
        <pc:chgData name="Emanuele Castelli" userId="ec6593bb6e26858b" providerId="LiveId" clId="{CD5C6402-4A98-4CBC-A557-42969DE818A5}" dt="2025-12-09T11:40:55.769" v="6837" actId="6549"/>
        <pc:sldMkLst>
          <pc:docMk/>
          <pc:sldMk cId="1390818996" sldId="268"/>
        </pc:sldMkLst>
        <pc:spChg chg="mod">
          <ac:chgData name="Emanuele Castelli" userId="ec6593bb6e26858b" providerId="LiveId" clId="{CD5C6402-4A98-4CBC-A557-42969DE818A5}" dt="2025-12-08T17:50:16.355" v="6513" actId="14100"/>
          <ac:spMkLst>
            <pc:docMk/>
            <pc:sldMk cId="1390818996" sldId="268"/>
            <ac:spMk id="2" creationId="{D008FF91-E785-878A-027A-45697AE049BB}"/>
          </ac:spMkLst>
        </pc:spChg>
        <pc:spChg chg="mod">
          <ac:chgData name="Emanuele Castelli" userId="ec6593bb6e26858b" providerId="LiveId" clId="{CD5C6402-4A98-4CBC-A557-42969DE818A5}" dt="2025-12-09T11:40:55.769" v="6837" actId="6549"/>
          <ac:spMkLst>
            <pc:docMk/>
            <pc:sldMk cId="1390818996" sldId="268"/>
            <ac:spMk id="3" creationId="{0D48D54D-DE32-4BC8-1106-90BC8B656CE2}"/>
          </ac:spMkLst>
        </pc:spChg>
      </pc:sldChg>
      <pc:sldChg chg="modSp new mod">
        <pc:chgData name="Emanuele Castelli" userId="ec6593bb6e26858b" providerId="LiveId" clId="{CD5C6402-4A98-4CBC-A557-42969DE818A5}" dt="2025-12-09T15:46:52.964" v="7735" actId="2711"/>
        <pc:sldMkLst>
          <pc:docMk/>
          <pc:sldMk cId="4209430556" sldId="269"/>
        </pc:sldMkLst>
        <pc:spChg chg="mod">
          <ac:chgData name="Emanuele Castelli" userId="ec6593bb6e26858b" providerId="LiveId" clId="{CD5C6402-4A98-4CBC-A557-42969DE818A5}" dt="2025-12-09T15:46:52.964" v="7735" actId="2711"/>
          <ac:spMkLst>
            <pc:docMk/>
            <pc:sldMk cId="4209430556" sldId="269"/>
            <ac:spMk id="2" creationId="{C5A27D3D-8000-D465-BB01-EF193F0145D0}"/>
          </ac:spMkLst>
        </pc:spChg>
        <pc:spChg chg="mod">
          <ac:chgData name="Emanuele Castelli" userId="ec6593bb6e26858b" providerId="LiveId" clId="{CD5C6402-4A98-4CBC-A557-42969DE818A5}" dt="2025-12-09T15:46:46.958" v="7734" actId="27636"/>
          <ac:spMkLst>
            <pc:docMk/>
            <pc:sldMk cId="4209430556" sldId="269"/>
            <ac:spMk id="3" creationId="{1F8F4F9B-4CDB-515C-0204-0B496E6BB966}"/>
          </ac:spMkLst>
        </pc:spChg>
      </pc:sldChg>
      <pc:sldChg chg="modSp new mod">
        <pc:chgData name="Emanuele Castelli" userId="ec6593bb6e26858b" providerId="LiveId" clId="{CD5C6402-4A98-4CBC-A557-42969DE818A5}" dt="2025-12-09T15:46:39.706" v="7732" actId="2711"/>
        <pc:sldMkLst>
          <pc:docMk/>
          <pc:sldMk cId="1597253468" sldId="270"/>
        </pc:sldMkLst>
        <pc:spChg chg="mod">
          <ac:chgData name="Emanuele Castelli" userId="ec6593bb6e26858b" providerId="LiveId" clId="{CD5C6402-4A98-4CBC-A557-42969DE818A5}" dt="2025-12-09T15:46:39.706" v="7732" actId="2711"/>
          <ac:spMkLst>
            <pc:docMk/>
            <pc:sldMk cId="1597253468" sldId="270"/>
            <ac:spMk id="2" creationId="{C6A10B03-BE18-9E5C-445F-84E1ADF760F1}"/>
          </ac:spMkLst>
        </pc:spChg>
        <pc:spChg chg="mod">
          <ac:chgData name="Emanuele Castelli" userId="ec6593bb6e26858b" providerId="LiveId" clId="{CD5C6402-4A98-4CBC-A557-42969DE818A5}" dt="2025-12-09T15:46:34.990" v="7731" actId="2711"/>
          <ac:spMkLst>
            <pc:docMk/>
            <pc:sldMk cId="1597253468" sldId="270"/>
            <ac:spMk id="3" creationId="{CC367A59-D0DE-1E9D-F058-A6240F96754C}"/>
          </ac:spMkLst>
        </pc:spChg>
      </pc:sldChg>
      <pc:sldChg chg="del">
        <pc:chgData name="Emanuele Castelli" userId="ec6593bb6e26858b" providerId="LiveId" clId="{CD5C6402-4A98-4CBC-A557-42969DE818A5}" dt="2025-12-07T16:30:56.854" v="34" actId="47"/>
        <pc:sldMkLst>
          <pc:docMk/>
          <pc:sldMk cId="2685846708" sldId="274"/>
        </pc:sldMkLst>
      </pc:sldChg>
      <pc:sldChg chg="del">
        <pc:chgData name="Emanuele Castelli" userId="ec6593bb6e26858b" providerId="LiveId" clId="{CD5C6402-4A98-4CBC-A557-42969DE818A5}" dt="2025-12-07T16:30:56.716" v="32" actId="47"/>
        <pc:sldMkLst>
          <pc:docMk/>
          <pc:sldMk cId="1134141503" sldId="276"/>
        </pc:sldMkLst>
      </pc:sldChg>
      <pc:sldChg chg="del">
        <pc:chgData name="Emanuele Castelli" userId="ec6593bb6e26858b" providerId="LiveId" clId="{CD5C6402-4A98-4CBC-A557-42969DE818A5}" dt="2025-12-07T16:30:56.670" v="31" actId="47"/>
        <pc:sldMkLst>
          <pc:docMk/>
          <pc:sldMk cId="3757275003" sldId="278"/>
        </pc:sldMkLst>
      </pc:sldChg>
      <pc:sldChg chg="del">
        <pc:chgData name="Emanuele Castelli" userId="ec6593bb6e26858b" providerId="LiveId" clId="{CD5C6402-4A98-4CBC-A557-42969DE818A5}" dt="2025-12-07T16:30:56.817" v="33" actId="47"/>
        <pc:sldMkLst>
          <pc:docMk/>
          <pc:sldMk cId="595660210" sldId="279"/>
        </pc:sldMkLst>
      </pc:sldChg>
      <pc:sldChg chg="del">
        <pc:chgData name="Emanuele Castelli" userId="ec6593bb6e26858b" providerId="LiveId" clId="{CD5C6402-4A98-4CBC-A557-42969DE818A5}" dt="2025-12-07T16:30:56.901" v="35" actId="47"/>
        <pc:sldMkLst>
          <pc:docMk/>
          <pc:sldMk cId="1103222493" sldId="280"/>
        </pc:sldMkLst>
      </pc:sldChg>
      <pc:sldChg chg="del">
        <pc:chgData name="Emanuele Castelli" userId="ec6593bb6e26858b" providerId="LiveId" clId="{CD5C6402-4A98-4CBC-A557-42969DE818A5}" dt="2025-12-07T16:30:56.933" v="36" actId="47"/>
        <pc:sldMkLst>
          <pc:docMk/>
          <pc:sldMk cId="147728325" sldId="281"/>
        </pc:sldMkLst>
      </pc:sldChg>
      <pc:sldChg chg="del">
        <pc:chgData name="Emanuele Castelli" userId="ec6593bb6e26858b" providerId="LiveId" clId="{CD5C6402-4A98-4CBC-A557-42969DE818A5}" dt="2025-12-07T16:30:57.102" v="40" actId="47"/>
        <pc:sldMkLst>
          <pc:docMk/>
          <pc:sldMk cId="315078401" sldId="282"/>
        </pc:sldMkLst>
      </pc:sldChg>
      <pc:sldChg chg="del">
        <pc:chgData name="Emanuele Castelli" userId="ec6593bb6e26858b" providerId="LiveId" clId="{CD5C6402-4A98-4CBC-A557-42969DE818A5}" dt="2025-12-07T16:30:53.446" v="1" actId="47"/>
        <pc:sldMkLst>
          <pc:docMk/>
          <pc:sldMk cId="4293824973" sldId="283"/>
        </pc:sldMkLst>
      </pc:sldChg>
      <pc:sldChg chg="del">
        <pc:chgData name="Emanuele Castelli" userId="ec6593bb6e26858b" providerId="LiveId" clId="{CD5C6402-4A98-4CBC-A557-42969DE818A5}" dt="2025-12-07T16:30:54.881" v="10" actId="47"/>
        <pc:sldMkLst>
          <pc:docMk/>
          <pc:sldMk cId="3107311088" sldId="284"/>
        </pc:sldMkLst>
      </pc:sldChg>
      <pc:sldChg chg="del">
        <pc:chgData name="Emanuele Castelli" userId="ec6593bb6e26858b" providerId="LiveId" clId="{CD5C6402-4A98-4CBC-A557-42969DE818A5}" dt="2025-12-07T16:30:54.900" v="11" actId="47"/>
        <pc:sldMkLst>
          <pc:docMk/>
          <pc:sldMk cId="1591169135" sldId="285"/>
        </pc:sldMkLst>
      </pc:sldChg>
      <pc:sldChg chg="del">
        <pc:chgData name="Emanuele Castelli" userId="ec6593bb6e26858b" providerId="LiveId" clId="{CD5C6402-4A98-4CBC-A557-42969DE818A5}" dt="2025-12-07T16:30:55.868" v="23" actId="47"/>
        <pc:sldMkLst>
          <pc:docMk/>
          <pc:sldMk cId="3213968644" sldId="286"/>
        </pc:sldMkLst>
      </pc:sldChg>
      <pc:sldChg chg="del">
        <pc:chgData name="Emanuele Castelli" userId="ec6593bb6e26858b" providerId="LiveId" clId="{CD5C6402-4A98-4CBC-A557-42969DE818A5}" dt="2025-12-07T16:30:55.914" v="24" actId="47"/>
        <pc:sldMkLst>
          <pc:docMk/>
          <pc:sldMk cId="4210810341" sldId="287"/>
        </pc:sldMkLst>
      </pc:sldChg>
      <pc:sldChg chg="del">
        <pc:chgData name="Emanuele Castelli" userId="ec6593bb6e26858b" providerId="LiveId" clId="{CD5C6402-4A98-4CBC-A557-42969DE818A5}" dt="2025-12-07T16:30:55.952" v="25" actId="47"/>
        <pc:sldMkLst>
          <pc:docMk/>
          <pc:sldMk cId="155610601" sldId="288"/>
        </pc:sldMkLst>
      </pc:sldChg>
      <pc:sldChg chg="del">
        <pc:chgData name="Emanuele Castelli" userId="ec6593bb6e26858b" providerId="LiveId" clId="{CD5C6402-4A98-4CBC-A557-42969DE818A5}" dt="2025-12-07T16:30:55.983" v="26" actId="47"/>
        <pc:sldMkLst>
          <pc:docMk/>
          <pc:sldMk cId="2305794077" sldId="289"/>
        </pc:sldMkLst>
      </pc:sldChg>
      <pc:sldChg chg="del">
        <pc:chgData name="Emanuele Castelli" userId="ec6593bb6e26858b" providerId="LiveId" clId="{CD5C6402-4A98-4CBC-A557-42969DE818A5}" dt="2025-12-07T16:30:56.246" v="27" actId="47"/>
        <pc:sldMkLst>
          <pc:docMk/>
          <pc:sldMk cId="2190089354" sldId="291"/>
        </pc:sldMkLst>
      </pc:sldChg>
      <pc:sldChg chg="del">
        <pc:chgData name="Emanuele Castelli" userId="ec6593bb6e26858b" providerId="LiveId" clId="{CD5C6402-4A98-4CBC-A557-42969DE818A5}" dt="2025-12-07T16:30:56.284" v="28" actId="47"/>
        <pc:sldMkLst>
          <pc:docMk/>
          <pc:sldMk cId="385441702" sldId="293"/>
        </pc:sldMkLst>
      </pc:sldChg>
      <pc:sldChg chg="del">
        <pc:chgData name="Emanuele Castelli" userId="ec6593bb6e26858b" providerId="LiveId" clId="{CD5C6402-4A98-4CBC-A557-42969DE818A5}" dt="2025-12-07T16:30:56.347" v="29" actId="47"/>
        <pc:sldMkLst>
          <pc:docMk/>
          <pc:sldMk cId="3201937058" sldId="294"/>
        </pc:sldMkLst>
      </pc:sldChg>
      <pc:sldChg chg="del">
        <pc:chgData name="Emanuele Castelli" userId="ec6593bb6e26858b" providerId="LiveId" clId="{CD5C6402-4A98-4CBC-A557-42969DE818A5}" dt="2025-12-07T16:30:56.585" v="30" actId="47"/>
        <pc:sldMkLst>
          <pc:docMk/>
          <pc:sldMk cId="2507059139" sldId="295"/>
        </pc:sldMkLst>
      </pc:sldChg>
      <pc:sldChg chg="del">
        <pc:chgData name="Emanuele Castelli" userId="ec6593bb6e26858b" providerId="LiveId" clId="{CD5C6402-4A98-4CBC-A557-42969DE818A5}" dt="2025-12-07T16:30:56.986" v="37" actId="47"/>
        <pc:sldMkLst>
          <pc:docMk/>
          <pc:sldMk cId="2788921947" sldId="296"/>
        </pc:sldMkLst>
      </pc:sldChg>
      <pc:sldChg chg="del">
        <pc:chgData name="Emanuele Castelli" userId="ec6593bb6e26858b" providerId="LiveId" clId="{CD5C6402-4A98-4CBC-A557-42969DE818A5}" dt="2025-12-07T16:30:57.017" v="38" actId="47"/>
        <pc:sldMkLst>
          <pc:docMk/>
          <pc:sldMk cId="2749900430" sldId="297"/>
        </pc:sldMkLst>
      </pc:sldChg>
      <pc:sldChg chg="del">
        <pc:chgData name="Emanuele Castelli" userId="ec6593bb6e26858b" providerId="LiveId" clId="{CD5C6402-4A98-4CBC-A557-42969DE818A5}" dt="2025-12-07T16:30:57.071" v="39" actId="47"/>
        <pc:sldMkLst>
          <pc:docMk/>
          <pc:sldMk cId="1037289443" sldId="298"/>
        </pc:sldMkLst>
      </pc:sldChg>
      <pc:sldChg chg="del">
        <pc:chgData name="Emanuele Castelli" userId="ec6593bb6e26858b" providerId="LiveId" clId="{CD5C6402-4A98-4CBC-A557-42969DE818A5}" dt="2025-12-07T16:30:54.997" v="12" actId="47"/>
        <pc:sldMkLst>
          <pc:docMk/>
          <pc:sldMk cId="76232286" sldId="299"/>
        </pc:sldMkLst>
      </pc:sldChg>
      <pc:sldChg chg="del">
        <pc:chgData name="Emanuele Castelli" userId="ec6593bb6e26858b" providerId="LiveId" clId="{CD5C6402-4A98-4CBC-A557-42969DE818A5}" dt="2025-12-07T16:30:55.031" v="13" actId="47"/>
        <pc:sldMkLst>
          <pc:docMk/>
          <pc:sldMk cId="3867709982" sldId="300"/>
        </pc:sldMkLst>
      </pc:sldChg>
      <pc:sldChg chg="del">
        <pc:chgData name="Emanuele Castelli" userId="ec6593bb6e26858b" providerId="LiveId" clId="{CD5C6402-4A98-4CBC-A557-42969DE818A5}" dt="2025-12-07T16:30:55.066" v="14" actId="47"/>
        <pc:sldMkLst>
          <pc:docMk/>
          <pc:sldMk cId="1428139768" sldId="301"/>
        </pc:sldMkLst>
      </pc:sldChg>
      <pc:sldChg chg="del">
        <pc:chgData name="Emanuele Castelli" userId="ec6593bb6e26858b" providerId="LiveId" clId="{CD5C6402-4A98-4CBC-A557-42969DE818A5}" dt="2025-12-07T16:30:55.082" v="15" actId="47"/>
        <pc:sldMkLst>
          <pc:docMk/>
          <pc:sldMk cId="1038807642" sldId="302"/>
        </pc:sldMkLst>
      </pc:sldChg>
      <pc:sldChg chg="del">
        <pc:chgData name="Emanuele Castelli" userId="ec6593bb6e26858b" providerId="LiveId" clId="{CD5C6402-4A98-4CBC-A557-42969DE818A5}" dt="2025-12-07T16:30:55.213" v="16" actId="47"/>
        <pc:sldMkLst>
          <pc:docMk/>
          <pc:sldMk cId="964871310" sldId="303"/>
        </pc:sldMkLst>
      </pc:sldChg>
      <pc:sldChg chg="del">
        <pc:chgData name="Emanuele Castelli" userId="ec6593bb6e26858b" providerId="LiveId" clId="{CD5C6402-4A98-4CBC-A557-42969DE818A5}" dt="2025-12-07T16:30:55.282" v="17" actId="47"/>
        <pc:sldMkLst>
          <pc:docMk/>
          <pc:sldMk cId="3471950652" sldId="304"/>
        </pc:sldMkLst>
      </pc:sldChg>
      <pc:sldChg chg="del">
        <pc:chgData name="Emanuele Castelli" userId="ec6593bb6e26858b" providerId="LiveId" clId="{CD5C6402-4A98-4CBC-A557-42969DE818A5}" dt="2025-12-07T16:30:55.583" v="18" actId="47"/>
        <pc:sldMkLst>
          <pc:docMk/>
          <pc:sldMk cId="3273153179" sldId="305"/>
        </pc:sldMkLst>
      </pc:sldChg>
      <pc:sldChg chg="del">
        <pc:chgData name="Emanuele Castelli" userId="ec6593bb6e26858b" providerId="LiveId" clId="{CD5C6402-4A98-4CBC-A557-42969DE818A5}" dt="2025-12-07T16:30:55.684" v="19" actId="47"/>
        <pc:sldMkLst>
          <pc:docMk/>
          <pc:sldMk cId="2600418861" sldId="306"/>
        </pc:sldMkLst>
      </pc:sldChg>
      <pc:sldChg chg="del">
        <pc:chgData name="Emanuele Castelli" userId="ec6593bb6e26858b" providerId="LiveId" clId="{CD5C6402-4A98-4CBC-A557-42969DE818A5}" dt="2025-12-07T16:30:53.612" v="2" actId="47"/>
        <pc:sldMkLst>
          <pc:docMk/>
          <pc:sldMk cId="2020330362" sldId="307"/>
        </pc:sldMkLst>
      </pc:sldChg>
      <pc:sldChg chg="del">
        <pc:chgData name="Emanuele Castelli" userId="ec6593bb6e26858b" providerId="LiveId" clId="{CD5C6402-4A98-4CBC-A557-42969DE818A5}" dt="2025-12-07T16:30:55.731" v="20" actId="47"/>
        <pc:sldMkLst>
          <pc:docMk/>
          <pc:sldMk cId="2529388837" sldId="308"/>
        </pc:sldMkLst>
      </pc:sldChg>
      <pc:sldChg chg="del">
        <pc:chgData name="Emanuele Castelli" userId="ec6593bb6e26858b" providerId="LiveId" clId="{CD5C6402-4A98-4CBC-A557-42969DE818A5}" dt="2025-12-07T16:30:55.830" v="22" actId="47"/>
        <pc:sldMkLst>
          <pc:docMk/>
          <pc:sldMk cId="1028789398" sldId="309"/>
        </pc:sldMkLst>
      </pc:sldChg>
      <pc:sldChg chg="del">
        <pc:chgData name="Emanuele Castelli" userId="ec6593bb6e26858b" providerId="LiveId" clId="{CD5C6402-4A98-4CBC-A557-42969DE818A5}" dt="2025-12-07T16:30:55.783" v="21" actId="47"/>
        <pc:sldMkLst>
          <pc:docMk/>
          <pc:sldMk cId="56375134" sldId="310"/>
        </pc:sldMkLst>
      </pc:sldChg>
      <pc:sldChg chg="del">
        <pc:chgData name="Emanuele Castelli" userId="ec6593bb6e26858b" providerId="LiveId" clId="{CD5C6402-4A98-4CBC-A557-42969DE818A5}" dt="2025-12-07T16:30:53.092" v="0" actId="47"/>
        <pc:sldMkLst>
          <pc:docMk/>
          <pc:sldMk cId="1625940545" sldId="311"/>
        </pc:sldMkLst>
      </pc:sldChg>
      <pc:sldChg chg="del">
        <pc:chgData name="Emanuele Castelli" userId="ec6593bb6e26858b" providerId="LiveId" clId="{CD5C6402-4A98-4CBC-A557-42969DE818A5}" dt="2025-12-07T16:30:53.778" v="3" actId="47"/>
        <pc:sldMkLst>
          <pc:docMk/>
          <pc:sldMk cId="2168082672" sldId="312"/>
        </pc:sldMkLst>
      </pc:sldChg>
      <pc:sldChg chg="del">
        <pc:chgData name="Emanuele Castelli" userId="ec6593bb6e26858b" providerId="LiveId" clId="{CD5C6402-4A98-4CBC-A557-42969DE818A5}" dt="2025-12-07T16:30:54.110" v="5" actId="47"/>
        <pc:sldMkLst>
          <pc:docMk/>
          <pc:sldMk cId="3620816770" sldId="313"/>
        </pc:sldMkLst>
      </pc:sldChg>
      <pc:sldChg chg="del">
        <pc:chgData name="Emanuele Castelli" userId="ec6593bb6e26858b" providerId="LiveId" clId="{CD5C6402-4A98-4CBC-A557-42969DE818A5}" dt="2025-12-07T16:30:54.280" v="6" actId="47"/>
        <pc:sldMkLst>
          <pc:docMk/>
          <pc:sldMk cId="1934018182" sldId="314"/>
        </pc:sldMkLst>
      </pc:sldChg>
      <pc:sldChg chg="del">
        <pc:chgData name="Emanuele Castelli" userId="ec6593bb6e26858b" providerId="LiveId" clId="{CD5C6402-4A98-4CBC-A557-42969DE818A5}" dt="2025-12-07T16:30:54.781" v="7" actId="47"/>
        <pc:sldMkLst>
          <pc:docMk/>
          <pc:sldMk cId="3073495948" sldId="315"/>
        </pc:sldMkLst>
      </pc:sldChg>
      <pc:sldChg chg="del">
        <pc:chgData name="Emanuele Castelli" userId="ec6593bb6e26858b" providerId="LiveId" clId="{CD5C6402-4A98-4CBC-A557-42969DE818A5}" dt="2025-12-07T16:30:53.948" v="4" actId="47"/>
        <pc:sldMkLst>
          <pc:docMk/>
          <pc:sldMk cId="1135798857" sldId="316"/>
        </pc:sldMkLst>
      </pc:sldChg>
      <pc:sldChg chg="del">
        <pc:chgData name="Emanuele Castelli" userId="ec6593bb6e26858b" providerId="LiveId" clId="{CD5C6402-4A98-4CBC-A557-42969DE818A5}" dt="2025-12-07T16:30:54.828" v="8" actId="47"/>
        <pc:sldMkLst>
          <pc:docMk/>
          <pc:sldMk cId="180641784" sldId="317"/>
        </pc:sldMkLst>
      </pc:sldChg>
      <pc:sldChg chg="del">
        <pc:chgData name="Emanuele Castelli" userId="ec6593bb6e26858b" providerId="LiveId" clId="{CD5C6402-4A98-4CBC-A557-42969DE818A5}" dt="2025-12-07T16:30:54.850" v="9" actId="47"/>
        <pc:sldMkLst>
          <pc:docMk/>
          <pc:sldMk cId="1617057898" sldId="318"/>
        </pc:sldMkLst>
      </pc:sldChg>
      <pc:sldMasterChg chg="add del addSldLayout delSldLayout">
        <pc:chgData name="Emanuele Castelli" userId="ec6593bb6e26858b" providerId="LiveId" clId="{CD5C6402-4A98-4CBC-A557-42969DE818A5}" dt="2025-12-07T16:33:49.048" v="153" actId="26606"/>
        <pc:sldMasterMkLst>
          <pc:docMk/>
          <pc:sldMasterMk cId="1155903930" sldId="2147483648"/>
        </pc:sldMasterMkLst>
        <pc:sldLayoutChg chg="add del">
          <pc:chgData name="Emanuele Castelli" userId="ec6593bb6e26858b" providerId="LiveId" clId="{CD5C6402-4A98-4CBC-A557-42969DE818A5}" dt="2025-12-07T16:33:49.048" v="153" actId="26606"/>
          <pc:sldLayoutMkLst>
            <pc:docMk/>
            <pc:sldMasterMk cId="1155903930" sldId="2147483648"/>
            <pc:sldLayoutMk cId="1293638124" sldId="2147483649"/>
          </pc:sldLayoutMkLst>
        </pc:sldLayoutChg>
        <pc:sldLayoutChg chg="add del">
          <pc:chgData name="Emanuele Castelli" userId="ec6593bb6e26858b" providerId="LiveId" clId="{CD5C6402-4A98-4CBC-A557-42969DE818A5}" dt="2025-12-07T16:33:49.048" v="153" actId="26606"/>
          <pc:sldLayoutMkLst>
            <pc:docMk/>
            <pc:sldMasterMk cId="1155903930" sldId="2147483648"/>
            <pc:sldLayoutMk cId="500324964" sldId="2147483650"/>
          </pc:sldLayoutMkLst>
        </pc:sldLayoutChg>
        <pc:sldLayoutChg chg="add del">
          <pc:chgData name="Emanuele Castelli" userId="ec6593bb6e26858b" providerId="LiveId" clId="{CD5C6402-4A98-4CBC-A557-42969DE818A5}" dt="2025-12-07T16:33:49.048" v="153" actId="26606"/>
          <pc:sldLayoutMkLst>
            <pc:docMk/>
            <pc:sldMasterMk cId="1155903930" sldId="2147483648"/>
            <pc:sldLayoutMk cId="1555084767" sldId="2147483651"/>
          </pc:sldLayoutMkLst>
        </pc:sldLayoutChg>
        <pc:sldLayoutChg chg="add del">
          <pc:chgData name="Emanuele Castelli" userId="ec6593bb6e26858b" providerId="LiveId" clId="{CD5C6402-4A98-4CBC-A557-42969DE818A5}" dt="2025-12-07T16:33:49.048" v="153" actId="26606"/>
          <pc:sldLayoutMkLst>
            <pc:docMk/>
            <pc:sldMasterMk cId="1155903930" sldId="2147483648"/>
            <pc:sldLayoutMk cId="1730869325" sldId="2147483652"/>
          </pc:sldLayoutMkLst>
        </pc:sldLayoutChg>
        <pc:sldLayoutChg chg="add del">
          <pc:chgData name="Emanuele Castelli" userId="ec6593bb6e26858b" providerId="LiveId" clId="{CD5C6402-4A98-4CBC-A557-42969DE818A5}" dt="2025-12-07T16:33:49.048" v="153" actId="26606"/>
          <pc:sldLayoutMkLst>
            <pc:docMk/>
            <pc:sldMasterMk cId="1155903930" sldId="2147483648"/>
            <pc:sldLayoutMk cId="471114777" sldId="2147483653"/>
          </pc:sldLayoutMkLst>
        </pc:sldLayoutChg>
        <pc:sldLayoutChg chg="add del">
          <pc:chgData name="Emanuele Castelli" userId="ec6593bb6e26858b" providerId="LiveId" clId="{CD5C6402-4A98-4CBC-A557-42969DE818A5}" dt="2025-12-07T16:33:49.048" v="153" actId="26606"/>
          <pc:sldLayoutMkLst>
            <pc:docMk/>
            <pc:sldMasterMk cId="1155903930" sldId="2147483648"/>
            <pc:sldLayoutMk cId="1495859683" sldId="2147483654"/>
          </pc:sldLayoutMkLst>
        </pc:sldLayoutChg>
        <pc:sldLayoutChg chg="add del">
          <pc:chgData name="Emanuele Castelli" userId="ec6593bb6e26858b" providerId="LiveId" clId="{CD5C6402-4A98-4CBC-A557-42969DE818A5}" dt="2025-12-07T16:33:49.048" v="153" actId="26606"/>
          <pc:sldLayoutMkLst>
            <pc:docMk/>
            <pc:sldMasterMk cId="1155903930" sldId="2147483648"/>
            <pc:sldLayoutMk cId="3123844153" sldId="2147483655"/>
          </pc:sldLayoutMkLst>
        </pc:sldLayoutChg>
        <pc:sldLayoutChg chg="add del">
          <pc:chgData name="Emanuele Castelli" userId="ec6593bb6e26858b" providerId="LiveId" clId="{CD5C6402-4A98-4CBC-A557-42969DE818A5}" dt="2025-12-07T16:33:49.048" v="153" actId="26606"/>
          <pc:sldLayoutMkLst>
            <pc:docMk/>
            <pc:sldMasterMk cId="1155903930" sldId="2147483648"/>
            <pc:sldLayoutMk cId="4152524914" sldId="2147483656"/>
          </pc:sldLayoutMkLst>
        </pc:sldLayoutChg>
        <pc:sldLayoutChg chg="add del">
          <pc:chgData name="Emanuele Castelli" userId="ec6593bb6e26858b" providerId="LiveId" clId="{CD5C6402-4A98-4CBC-A557-42969DE818A5}" dt="2025-12-07T16:33:49.048" v="153" actId="26606"/>
          <pc:sldLayoutMkLst>
            <pc:docMk/>
            <pc:sldMasterMk cId="1155903930" sldId="2147483648"/>
            <pc:sldLayoutMk cId="2750511263" sldId="2147483657"/>
          </pc:sldLayoutMkLst>
        </pc:sldLayoutChg>
        <pc:sldLayoutChg chg="add del">
          <pc:chgData name="Emanuele Castelli" userId="ec6593bb6e26858b" providerId="LiveId" clId="{CD5C6402-4A98-4CBC-A557-42969DE818A5}" dt="2025-12-07T16:33:49.048" v="153" actId="26606"/>
          <pc:sldLayoutMkLst>
            <pc:docMk/>
            <pc:sldMasterMk cId="1155903930" sldId="2147483648"/>
            <pc:sldLayoutMk cId="1116545973" sldId="2147483658"/>
          </pc:sldLayoutMkLst>
        </pc:sldLayoutChg>
        <pc:sldLayoutChg chg="add del">
          <pc:chgData name="Emanuele Castelli" userId="ec6593bb6e26858b" providerId="LiveId" clId="{CD5C6402-4A98-4CBC-A557-42969DE818A5}" dt="2025-12-07T16:33:49.048" v="153" actId="26606"/>
          <pc:sldLayoutMkLst>
            <pc:docMk/>
            <pc:sldMasterMk cId="1155903930" sldId="2147483648"/>
            <pc:sldLayoutMk cId="1246004660" sldId="2147483659"/>
          </pc:sldLayoutMkLst>
        </pc:sldLayoutChg>
      </pc:sldMasterChg>
      <pc:sldMasterChg chg="add del addSldLayout delSldLayout">
        <pc:chgData name="Emanuele Castelli" userId="ec6593bb6e26858b" providerId="LiveId" clId="{CD5C6402-4A98-4CBC-A557-42969DE818A5}" dt="2025-12-07T16:33:48.963" v="152" actId="26606"/>
        <pc:sldMasterMkLst>
          <pc:docMk/>
          <pc:sldMasterMk cId="3091970722" sldId="2147483686"/>
        </pc:sldMasterMkLst>
        <pc:sldLayoutChg chg="add del">
          <pc:chgData name="Emanuele Castelli" userId="ec6593bb6e26858b" providerId="LiveId" clId="{CD5C6402-4A98-4CBC-A557-42969DE818A5}" dt="2025-12-07T16:33:48.963" v="152" actId="26606"/>
          <pc:sldLayoutMkLst>
            <pc:docMk/>
            <pc:sldMasterMk cId="3091970722" sldId="2147483686"/>
            <pc:sldLayoutMk cId="83463123" sldId="2147483675"/>
          </pc:sldLayoutMkLst>
        </pc:sldLayoutChg>
        <pc:sldLayoutChg chg="add del">
          <pc:chgData name="Emanuele Castelli" userId="ec6593bb6e26858b" providerId="LiveId" clId="{CD5C6402-4A98-4CBC-A557-42969DE818A5}" dt="2025-12-07T16:33:48.963" v="152" actId="26606"/>
          <pc:sldLayoutMkLst>
            <pc:docMk/>
            <pc:sldMasterMk cId="3091970722" sldId="2147483686"/>
            <pc:sldLayoutMk cId="3997999505" sldId="2147483676"/>
          </pc:sldLayoutMkLst>
        </pc:sldLayoutChg>
        <pc:sldLayoutChg chg="add del">
          <pc:chgData name="Emanuele Castelli" userId="ec6593bb6e26858b" providerId="LiveId" clId="{CD5C6402-4A98-4CBC-A557-42969DE818A5}" dt="2025-12-07T16:33:48.963" v="152" actId="26606"/>
          <pc:sldLayoutMkLst>
            <pc:docMk/>
            <pc:sldMasterMk cId="3091970722" sldId="2147483686"/>
            <pc:sldLayoutMk cId="1824314899" sldId="2147483677"/>
          </pc:sldLayoutMkLst>
        </pc:sldLayoutChg>
        <pc:sldLayoutChg chg="add del">
          <pc:chgData name="Emanuele Castelli" userId="ec6593bb6e26858b" providerId="LiveId" clId="{CD5C6402-4A98-4CBC-A557-42969DE818A5}" dt="2025-12-07T16:33:48.963" v="152" actId="26606"/>
          <pc:sldLayoutMkLst>
            <pc:docMk/>
            <pc:sldMasterMk cId="3091970722" sldId="2147483686"/>
            <pc:sldLayoutMk cId="878922414" sldId="2147483678"/>
          </pc:sldLayoutMkLst>
        </pc:sldLayoutChg>
        <pc:sldLayoutChg chg="add del">
          <pc:chgData name="Emanuele Castelli" userId="ec6593bb6e26858b" providerId="LiveId" clId="{CD5C6402-4A98-4CBC-A557-42969DE818A5}" dt="2025-12-07T16:33:48.963" v="152" actId="26606"/>
          <pc:sldLayoutMkLst>
            <pc:docMk/>
            <pc:sldMasterMk cId="3091970722" sldId="2147483686"/>
            <pc:sldLayoutMk cId="4286891063" sldId="2147483679"/>
          </pc:sldLayoutMkLst>
        </pc:sldLayoutChg>
        <pc:sldLayoutChg chg="add del">
          <pc:chgData name="Emanuele Castelli" userId="ec6593bb6e26858b" providerId="LiveId" clId="{CD5C6402-4A98-4CBC-A557-42969DE818A5}" dt="2025-12-07T16:33:48.963" v="152" actId="26606"/>
          <pc:sldLayoutMkLst>
            <pc:docMk/>
            <pc:sldMasterMk cId="3091970722" sldId="2147483686"/>
            <pc:sldLayoutMk cId="464797144" sldId="2147483680"/>
          </pc:sldLayoutMkLst>
        </pc:sldLayoutChg>
        <pc:sldLayoutChg chg="add del">
          <pc:chgData name="Emanuele Castelli" userId="ec6593bb6e26858b" providerId="LiveId" clId="{CD5C6402-4A98-4CBC-A557-42969DE818A5}" dt="2025-12-07T16:33:48.963" v="152" actId="26606"/>
          <pc:sldLayoutMkLst>
            <pc:docMk/>
            <pc:sldMasterMk cId="3091970722" sldId="2147483686"/>
            <pc:sldLayoutMk cId="3522708687" sldId="2147483681"/>
          </pc:sldLayoutMkLst>
        </pc:sldLayoutChg>
        <pc:sldLayoutChg chg="add del">
          <pc:chgData name="Emanuele Castelli" userId="ec6593bb6e26858b" providerId="LiveId" clId="{CD5C6402-4A98-4CBC-A557-42969DE818A5}" dt="2025-12-07T16:33:48.963" v="152" actId="26606"/>
          <pc:sldLayoutMkLst>
            <pc:docMk/>
            <pc:sldMasterMk cId="3091970722" sldId="2147483686"/>
            <pc:sldLayoutMk cId="3488940840" sldId="2147483682"/>
          </pc:sldLayoutMkLst>
        </pc:sldLayoutChg>
        <pc:sldLayoutChg chg="add del">
          <pc:chgData name="Emanuele Castelli" userId="ec6593bb6e26858b" providerId="LiveId" clId="{CD5C6402-4A98-4CBC-A557-42969DE818A5}" dt="2025-12-07T16:33:48.963" v="152" actId="26606"/>
          <pc:sldLayoutMkLst>
            <pc:docMk/>
            <pc:sldMasterMk cId="3091970722" sldId="2147483686"/>
            <pc:sldLayoutMk cId="1314723571" sldId="2147483683"/>
          </pc:sldLayoutMkLst>
        </pc:sldLayoutChg>
        <pc:sldLayoutChg chg="add del">
          <pc:chgData name="Emanuele Castelli" userId="ec6593bb6e26858b" providerId="LiveId" clId="{CD5C6402-4A98-4CBC-A557-42969DE818A5}" dt="2025-12-07T16:33:48.963" v="152" actId="26606"/>
          <pc:sldLayoutMkLst>
            <pc:docMk/>
            <pc:sldMasterMk cId="3091970722" sldId="2147483686"/>
            <pc:sldLayoutMk cId="1537057371" sldId="2147483684"/>
          </pc:sldLayoutMkLst>
        </pc:sldLayoutChg>
        <pc:sldLayoutChg chg="add del">
          <pc:chgData name="Emanuele Castelli" userId="ec6593bb6e26858b" providerId="LiveId" clId="{CD5C6402-4A98-4CBC-A557-42969DE818A5}" dt="2025-12-07T16:33:48.963" v="152" actId="26606"/>
          <pc:sldLayoutMkLst>
            <pc:docMk/>
            <pc:sldMasterMk cId="3091970722" sldId="2147483686"/>
            <pc:sldLayoutMk cId="3458687923" sldId="2147483685"/>
          </pc:sldLayoutMkLst>
        </pc:sldLayoutChg>
      </pc:sldMasterChg>
      <pc:sldMasterChg chg="add del addSldLayout delSldLayout">
        <pc:chgData name="Emanuele Castelli" userId="ec6593bb6e26858b" providerId="LiveId" clId="{CD5C6402-4A98-4CBC-A557-42969DE818A5}" dt="2025-12-07T16:35:29.676" v="172" actId="26606"/>
        <pc:sldMasterMkLst>
          <pc:docMk/>
          <pc:sldMasterMk cId="1475066637" sldId="2147483738"/>
        </pc:sldMasterMkLst>
        <pc:sldLayoutChg chg="add del">
          <pc:chgData name="Emanuele Castelli" userId="ec6593bb6e26858b" providerId="LiveId" clId="{CD5C6402-4A98-4CBC-A557-42969DE818A5}" dt="2025-12-07T16:35:29.676" v="172" actId="26606"/>
          <pc:sldLayoutMkLst>
            <pc:docMk/>
            <pc:sldMasterMk cId="1475066637" sldId="2147483738"/>
            <pc:sldLayoutMk cId="3006803514" sldId="2147483727"/>
          </pc:sldLayoutMkLst>
        </pc:sldLayoutChg>
        <pc:sldLayoutChg chg="add del">
          <pc:chgData name="Emanuele Castelli" userId="ec6593bb6e26858b" providerId="LiveId" clId="{CD5C6402-4A98-4CBC-A557-42969DE818A5}" dt="2025-12-07T16:35:29.676" v="172" actId="26606"/>
          <pc:sldLayoutMkLst>
            <pc:docMk/>
            <pc:sldMasterMk cId="1475066637" sldId="2147483738"/>
            <pc:sldLayoutMk cId="56748328" sldId="2147483728"/>
          </pc:sldLayoutMkLst>
        </pc:sldLayoutChg>
        <pc:sldLayoutChg chg="add del">
          <pc:chgData name="Emanuele Castelli" userId="ec6593bb6e26858b" providerId="LiveId" clId="{CD5C6402-4A98-4CBC-A557-42969DE818A5}" dt="2025-12-07T16:35:29.676" v="172" actId="26606"/>
          <pc:sldLayoutMkLst>
            <pc:docMk/>
            <pc:sldMasterMk cId="1475066637" sldId="2147483738"/>
            <pc:sldLayoutMk cId="2583503253" sldId="2147483729"/>
          </pc:sldLayoutMkLst>
        </pc:sldLayoutChg>
        <pc:sldLayoutChg chg="add del">
          <pc:chgData name="Emanuele Castelli" userId="ec6593bb6e26858b" providerId="LiveId" clId="{CD5C6402-4A98-4CBC-A557-42969DE818A5}" dt="2025-12-07T16:35:29.676" v="172" actId="26606"/>
          <pc:sldLayoutMkLst>
            <pc:docMk/>
            <pc:sldMasterMk cId="1475066637" sldId="2147483738"/>
            <pc:sldLayoutMk cId="2580207872" sldId="2147483730"/>
          </pc:sldLayoutMkLst>
        </pc:sldLayoutChg>
        <pc:sldLayoutChg chg="add del">
          <pc:chgData name="Emanuele Castelli" userId="ec6593bb6e26858b" providerId="LiveId" clId="{CD5C6402-4A98-4CBC-A557-42969DE818A5}" dt="2025-12-07T16:35:29.676" v="172" actId="26606"/>
          <pc:sldLayoutMkLst>
            <pc:docMk/>
            <pc:sldMasterMk cId="1475066637" sldId="2147483738"/>
            <pc:sldLayoutMk cId="3841172554" sldId="2147483731"/>
          </pc:sldLayoutMkLst>
        </pc:sldLayoutChg>
        <pc:sldLayoutChg chg="add del">
          <pc:chgData name="Emanuele Castelli" userId="ec6593bb6e26858b" providerId="LiveId" clId="{CD5C6402-4A98-4CBC-A557-42969DE818A5}" dt="2025-12-07T16:35:29.676" v="172" actId="26606"/>
          <pc:sldLayoutMkLst>
            <pc:docMk/>
            <pc:sldMasterMk cId="1475066637" sldId="2147483738"/>
            <pc:sldLayoutMk cId="950743441" sldId="2147483732"/>
          </pc:sldLayoutMkLst>
        </pc:sldLayoutChg>
        <pc:sldLayoutChg chg="add del">
          <pc:chgData name="Emanuele Castelli" userId="ec6593bb6e26858b" providerId="LiveId" clId="{CD5C6402-4A98-4CBC-A557-42969DE818A5}" dt="2025-12-07T16:35:29.676" v="172" actId="26606"/>
          <pc:sldLayoutMkLst>
            <pc:docMk/>
            <pc:sldMasterMk cId="1475066637" sldId="2147483738"/>
            <pc:sldLayoutMk cId="925868581" sldId="2147483733"/>
          </pc:sldLayoutMkLst>
        </pc:sldLayoutChg>
        <pc:sldLayoutChg chg="add del">
          <pc:chgData name="Emanuele Castelli" userId="ec6593bb6e26858b" providerId="LiveId" clId="{CD5C6402-4A98-4CBC-A557-42969DE818A5}" dt="2025-12-07T16:35:29.676" v="172" actId="26606"/>
          <pc:sldLayoutMkLst>
            <pc:docMk/>
            <pc:sldMasterMk cId="1475066637" sldId="2147483738"/>
            <pc:sldLayoutMk cId="764566600" sldId="2147483734"/>
          </pc:sldLayoutMkLst>
        </pc:sldLayoutChg>
        <pc:sldLayoutChg chg="add del">
          <pc:chgData name="Emanuele Castelli" userId="ec6593bb6e26858b" providerId="LiveId" clId="{CD5C6402-4A98-4CBC-A557-42969DE818A5}" dt="2025-12-07T16:35:29.676" v="172" actId="26606"/>
          <pc:sldLayoutMkLst>
            <pc:docMk/>
            <pc:sldMasterMk cId="1475066637" sldId="2147483738"/>
            <pc:sldLayoutMk cId="2711059982" sldId="2147483735"/>
          </pc:sldLayoutMkLst>
        </pc:sldLayoutChg>
        <pc:sldLayoutChg chg="add del">
          <pc:chgData name="Emanuele Castelli" userId="ec6593bb6e26858b" providerId="LiveId" clId="{CD5C6402-4A98-4CBC-A557-42969DE818A5}" dt="2025-12-07T16:35:29.676" v="172" actId="26606"/>
          <pc:sldLayoutMkLst>
            <pc:docMk/>
            <pc:sldMasterMk cId="1475066637" sldId="2147483738"/>
            <pc:sldLayoutMk cId="3188934037" sldId="2147483736"/>
          </pc:sldLayoutMkLst>
        </pc:sldLayoutChg>
        <pc:sldLayoutChg chg="add del">
          <pc:chgData name="Emanuele Castelli" userId="ec6593bb6e26858b" providerId="LiveId" clId="{CD5C6402-4A98-4CBC-A557-42969DE818A5}" dt="2025-12-07T16:35:29.676" v="172" actId="26606"/>
          <pc:sldLayoutMkLst>
            <pc:docMk/>
            <pc:sldMasterMk cId="1475066637" sldId="2147483738"/>
            <pc:sldLayoutMk cId="816816669" sldId="2147483737"/>
          </pc:sldLayoutMkLst>
        </pc:sldLayoutChg>
      </pc:sldMasterChg>
      <pc:sldMasterChg chg="add del addSldLayout delSldLayout">
        <pc:chgData name="Emanuele Castelli" userId="ec6593bb6e26858b" providerId="LiveId" clId="{CD5C6402-4A98-4CBC-A557-42969DE818A5}" dt="2025-12-07T16:36:31.474" v="178" actId="26606"/>
        <pc:sldMasterMkLst>
          <pc:docMk/>
          <pc:sldMasterMk cId="3478137223" sldId="2147483762"/>
        </pc:sldMasterMkLst>
        <pc:sldLayoutChg chg="add del">
          <pc:chgData name="Emanuele Castelli" userId="ec6593bb6e26858b" providerId="LiveId" clId="{CD5C6402-4A98-4CBC-A557-42969DE818A5}" dt="2025-12-07T16:36:31.474" v="178" actId="26606"/>
          <pc:sldLayoutMkLst>
            <pc:docMk/>
            <pc:sldMasterMk cId="3478137223" sldId="2147483762"/>
            <pc:sldLayoutMk cId="1295631692" sldId="2147483751"/>
          </pc:sldLayoutMkLst>
        </pc:sldLayoutChg>
        <pc:sldLayoutChg chg="add del">
          <pc:chgData name="Emanuele Castelli" userId="ec6593bb6e26858b" providerId="LiveId" clId="{CD5C6402-4A98-4CBC-A557-42969DE818A5}" dt="2025-12-07T16:36:31.474" v="178" actId="26606"/>
          <pc:sldLayoutMkLst>
            <pc:docMk/>
            <pc:sldMasterMk cId="3478137223" sldId="2147483762"/>
            <pc:sldLayoutMk cId="168684665" sldId="2147483752"/>
          </pc:sldLayoutMkLst>
        </pc:sldLayoutChg>
        <pc:sldLayoutChg chg="add del">
          <pc:chgData name="Emanuele Castelli" userId="ec6593bb6e26858b" providerId="LiveId" clId="{CD5C6402-4A98-4CBC-A557-42969DE818A5}" dt="2025-12-07T16:36:31.474" v="178" actId="26606"/>
          <pc:sldLayoutMkLst>
            <pc:docMk/>
            <pc:sldMasterMk cId="3478137223" sldId="2147483762"/>
            <pc:sldLayoutMk cId="2706483007" sldId="2147483753"/>
          </pc:sldLayoutMkLst>
        </pc:sldLayoutChg>
        <pc:sldLayoutChg chg="add del">
          <pc:chgData name="Emanuele Castelli" userId="ec6593bb6e26858b" providerId="LiveId" clId="{CD5C6402-4A98-4CBC-A557-42969DE818A5}" dt="2025-12-07T16:36:31.474" v="178" actId="26606"/>
          <pc:sldLayoutMkLst>
            <pc:docMk/>
            <pc:sldMasterMk cId="3478137223" sldId="2147483762"/>
            <pc:sldLayoutMk cId="2654258645" sldId="2147483754"/>
          </pc:sldLayoutMkLst>
        </pc:sldLayoutChg>
        <pc:sldLayoutChg chg="add del">
          <pc:chgData name="Emanuele Castelli" userId="ec6593bb6e26858b" providerId="LiveId" clId="{CD5C6402-4A98-4CBC-A557-42969DE818A5}" dt="2025-12-07T16:36:31.474" v="178" actId="26606"/>
          <pc:sldLayoutMkLst>
            <pc:docMk/>
            <pc:sldMasterMk cId="3478137223" sldId="2147483762"/>
            <pc:sldLayoutMk cId="1111460007" sldId="2147483755"/>
          </pc:sldLayoutMkLst>
        </pc:sldLayoutChg>
        <pc:sldLayoutChg chg="add del">
          <pc:chgData name="Emanuele Castelli" userId="ec6593bb6e26858b" providerId="LiveId" clId="{CD5C6402-4A98-4CBC-A557-42969DE818A5}" dt="2025-12-07T16:36:31.474" v="178" actId="26606"/>
          <pc:sldLayoutMkLst>
            <pc:docMk/>
            <pc:sldMasterMk cId="3478137223" sldId="2147483762"/>
            <pc:sldLayoutMk cId="3320060118" sldId="2147483756"/>
          </pc:sldLayoutMkLst>
        </pc:sldLayoutChg>
        <pc:sldLayoutChg chg="add del">
          <pc:chgData name="Emanuele Castelli" userId="ec6593bb6e26858b" providerId="LiveId" clId="{CD5C6402-4A98-4CBC-A557-42969DE818A5}" dt="2025-12-07T16:36:31.474" v="178" actId="26606"/>
          <pc:sldLayoutMkLst>
            <pc:docMk/>
            <pc:sldMasterMk cId="3478137223" sldId="2147483762"/>
            <pc:sldLayoutMk cId="1202135448" sldId="2147483757"/>
          </pc:sldLayoutMkLst>
        </pc:sldLayoutChg>
        <pc:sldLayoutChg chg="add del">
          <pc:chgData name="Emanuele Castelli" userId="ec6593bb6e26858b" providerId="LiveId" clId="{CD5C6402-4A98-4CBC-A557-42969DE818A5}" dt="2025-12-07T16:36:31.474" v="178" actId="26606"/>
          <pc:sldLayoutMkLst>
            <pc:docMk/>
            <pc:sldMasterMk cId="3478137223" sldId="2147483762"/>
            <pc:sldLayoutMk cId="3161457589" sldId="2147483758"/>
          </pc:sldLayoutMkLst>
        </pc:sldLayoutChg>
        <pc:sldLayoutChg chg="add del">
          <pc:chgData name="Emanuele Castelli" userId="ec6593bb6e26858b" providerId="LiveId" clId="{CD5C6402-4A98-4CBC-A557-42969DE818A5}" dt="2025-12-07T16:36:31.474" v="178" actId="26606"/>
          <pc:sldLayoutMkLst>
            <pc:docMk/>
            <pc:sldMasterMk cId="3478137223" sldId="2147483762"/>
            <pc:sldLayoutMk cId="1266894161" sldId="2147483759"/>
          </pc:sldLayoutMkLst>
        </pc:sldLayoutChg>
        <pc:sldLayoutChg chg="add del">
          <pc:chgData name="Emanuele Castelli" userId="ec6593bb6e26858b" providerId="LiveId" clId="{CD5C6402-4A98-4CBC-A557-42969DE818A5}" dt="2025-12-07T16:36:31.474" v="178" actId="26606"/>
          <pc:sldLayoutMkLst>
            <pc:docMk/>
            <pc:sldMasterMk cId="3478137223" sldId="2147483762"/>
            <pc:sldLayoutMk cId="1353493395" sldId="2147483760"/>
          </pc:sldLayoutMkLst>
        </pc:sldLayoutChg>
        <pc:sldLayoutChg chg="add del">
          <pc:chgData name="Emanuele Castelli" userId="ec6593bb6e26858b" providerId="LiveId" clId="{CD5C6402-4A98-4CBC-A557-42969DE818A5}" dt="2025-12-07T16:36:31.474" v="178" actId="26606"/>
          <pc:sldLayoutMkLst>
            <pc:docMk/>
            <pc:sldMasterMk cId="3478137223" sldId="2147483762"/>
            <pc:sldLayoutMk cId="1456447273" sldId="2147483761"/>
          </pc:sldLayoutMkLst>
        </pc:sldLayoutChg>
      </pc:sldMasterChg>
      <pc:sldMasterChg chg="add del addSldLayout delSldLayout">
        <pc:chgData name="Emanuele Castelli" userId="ec6593bb6e26858b" providerId="LiveId" clId="{CD5C6402-4A98-4CBC-A557-42969DE818A5}" dt="2025-12-07T16:34:21.268" v="162" actId="26606"/>
        <pc:sldMasterMkLst>
          <pc:docMk/>
          <pc:sldMasterMk cId="1126742096" sldId="2147483788"/>
        </pc:sldMasterMkLst>
        <pc:sldLayoutChg chg="add del">
          <pc:chgData name="Emanuele Castelli" userId="ec6593bb6e26858b" providerId="LiveId" clId="{CD5C6402-4A98-4CBC-A557-42969DE818A5}" dt="2025-12-07T16:34:21.268" v="162" actId="26606"/>
          <pc:sldLayoutMkLst>
            <pc:docMk/>
            <pc:sldMasterMk cId="1126742096" sldId="2147483788"/>
            <pc:sldLayoutMk cId="2648800382" sldId="2147483777"/>
          </pc:sldLayoutMkLst>
        </pc:sldLayoutChg>
        <pc:sldLayoutChg chg="add del">
          <pc:chgData name="Emanuele Castelli" userId="ec6593bb6e26858b" providerId="LiveId" clId="{CD5C6402-4A98-4CBC-A557-42969DE818A5}" dt="2025-12-07T16:34:21.268" v="162" actId="26606"/>
          <pc:sldLayoutMkLst>
            <pc:docMk/>
            <pc:sldMasterMk cId="1126742096" sldId="2147483788"/>
            <pc:sldLayoutMk cId="4109131018" sldId="2147483778"/>
          </pc:sldLayoutMkLst>
        </pc:sldLayoutChg>
        <pc:sldLayoutChg chg="add del">
          <pc:chgData name="Emanuele Castelli" userId="ec6593bb6e26858b" providerId="LiveId" clId="{CD5C6402-4A98-4CBC-A557-42969DE818A5}" dt="2025-12-07T16:34:21.268" v="162" actId="26606"/>
          <pc:sldLayoutMkLst>
            <pc:docMk/>
            <pc:sldMasterMk cId="1126742096" sldId="2147483788"/>
            <pc:sldLayoutMk cId="3462421736" sldId="2147483779"/>
          </pc:sldLayoutMkLst>
        </pc:sldLayoutChg>
        <pc:sldLayoutChg chg="add del">
          <pc:chgData name="Emanuele Castelli" userId="ec6593bb6e26858b" providerId="LiveId" clId="{CD5C6402-4A98-4CBC-A557-42969DE818A5}" dt="2025-12-07T16:34:21.268" v="162" actId="26606"/>
          <pc:sldLayoutMkLst>
            <pc:docMk/>
            <pc:sldMasterMk cId="1126742096" sldId="2147483788"/>
            <pc:sldLayoutMk cId="2080924113" sldId="2147483780"/>
          </pc:sldLayoutMkLst>
        </pc:sldLayoutChg>
        <pc:sldLayoutChg chg="add del">
          <pc:chgData name="Emanuele Castelli" userId="ec6593bb6e26858b" providerId="LiveId" clId="{CD5C6402-4A98-4CBC-A557-42969DE818A5}" dt="2025-12-07T16:34:21.268" v="162" actId="26606"/>
          <pc:sldLayoutMkLst>
            <pc:docMk/>
            <pc:sldMasterMk cId="1126742096" sldId="2147483788"/>
            <pc:sldLayoutMk cId="3231715345" sldId="2147483781"/>
          </pc:sldLayoutMkLst>
        </pc:sldLayoutChg>
        <pc:sldLayoutChg chg="add del">
          <pc:chgData name="Emanuele Castelli" userId="ec6593bb6e26858b" providerId="LiveId" clId="{CD5C6402-4A98-4CBC-A557-42969DE818A5}" dt="2025-12-07T16:34:21.268" v="162" actId="26606"/>
          <pc:sldLayoutMkLst>
            <pc:docMk/>
            <pc:sldMasterMk cId="1126742096" sldId="2147483788"/>
            <pc:sldLayoutMk cId="1987214166" sldId="2147483782"/>
          </pc:sldLayoutMkLst>
        </pc:sldLayoutChg>
        <pc:sldLayoutChg chg="add del">
          <pc:chgData name="Emanuele Castelli" userId="ec6593bb6e26858b" providerId="LiveId" clId="{CD5C6402-4A98-4CBC-A557-42969DE818A5}" dt="2025-12-07T16:34:21.268" v="162" actId="26606"/>
          <pc:sldLayoutMkLst>
            <pc:docMk/>
            <pc:sldMasterMk cId="1126742096" sldId="2147483788"/>
            <pc:sldLayoutMk cId="800672417" sldId="2147483783"/>
          </pc:sldLayoutMkLst>
        </pc:sldLayoutChg>
        <pc:sldLayoutChg chg="add del">
          <pc:chgData name="Emanuele Castelli" userId="ec6593bb6e26858b" providerId="LiveId" clId="{CD5C6402-4A98-4CBC-A557-42969DE818A5}" dt="2025-12-07T16:34:21.268" v="162" actId="26606"/>
          <pc:sldLayoutMkLst>
            <pc:docMk/>
            <pc:sldMasterMk cId="1126742096" sldId="2147483788"/>
            <pc:sldLayoutMk cId="2590158224" sldId="2147483784"/>
          </pc:sldLayoutMkLst>
        </pc:sldLayoutChg>
        <pc:sldLayoutChg chg="add del">
          <pc:chgData name="Emanuele Castelli" userId="ec6593bb6e26858b" providerId="LiveId" clId="{CD5C6402-4A98-4CBC-A557-42969DE818A5}" dt="2025-12-07T16:34:21.268" v="162" actId="26606"/>
          <pc:sldLayoutMkLst>
            <pc:docMk/>
            <pc:sldMasterMk cId="1126742096" sldId="2147483788"/>
            <pc:sldLayoutMk cId="3011721881" sldId="2147483785"/>
          </pc:sldLayoutMkLst>
        </pc:sldLayoutChg>
        <pc:sldLayoutChg chg="add del">
          <pc:chgData name="Emanuele Castelli" userId="ec6593bb6e26858b" providerId="LiveId" clId="{CD5C6402-4A98-4CBC-A557-42969DE818A5}" dt="2025-12-07T16:34:21.268" v="162" actId="26606"/>
          <pc:sldLayoutMkLst>
            <pc:docMk/>
            <pc:sldMasterMk cId="1126742096" sldId="2147483788"/>
            <pc:sldLayoutMk cId="3792419537" sldId="2147483786"/>
          </pc:sldLayoutMkLst>
        </pc:sldLayoutChg>
        <pc:sldLayoutChg chg="add del">
          <pc:chgData name="Emanuele Castelli" userId="ec6593bb6e26858b" providerId="LiveId" clId="{CD5C6402-4A98-4CBC-A557-42969DE818A5}" dt="2025-12-07T16:34:21.268" v="162" actId="26606"/>
          <pc:sldLayoutMkLst>
            <pc:docMk/>
            <pc:sldMasterMk cId="1126742096" sldId="2147483788"/>
            <pc:sldLayoutMk cId="2419323921" sldId="2147483787"/>
          </pc:sldLayoutMkLst>
        </pc:sldLayoutChg>
      </pc:sldMasterChg>
      <pc:sldMasterChg chg="add del addSldLayout delSldLayout">
        <pc:chgData name="Emanuele Castelli" userId="ec6593bb6e26858b" providerId="LiveId" clId="{CD5C6402-4A98-4CBC-A557-42969DE818A5}" dt="2025-12-07T16:37:09.278" v="180" actId="26606"/>
        <pc:sldMasterMkLst>
          <pc:docMk/>
          <pc:sldMasterMk cId="758891882" sldId="2147483802"/>
        </pc:sldMasterMkLst>
        <pc:sldLayoutChg chg="add del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758891882" sldId="2147483802"/>
            <pc:sldLayoutMk cId="449508773" sldId="2147483791"/>
          </pc:sldLayoutMkLst>
        </pc:sldLayoutChg>
        <pc:sldLayoutChg chg="add del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758891882" sldId="2147483802"/>
            <pc:sldLayoutMk cId="4190202855" sldId="2147483792"/>
          </pc:sldLayoutMkLst>
        </pc:sldLayoutChg>
        <pc:sldLayoutChg chg="add del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758891882" sldId="2147483802"/>
            <pc:sldLayoutMk cId="38579324" sldId="2147483793"/>
          </pc:sldLayoutMkLst>
        </pc:sldLayoutChg>
        <pc:sldLayoutChg chg="add del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758891882" sldId="2147483802"/>
            <pc:sldLayoutMk cId="700571787" sldId="2147483794"/>
          </pc:sldLayoutMkLst>
        </pc:sldLayoutChg>
        <pc:sldLayoutChg chg="add del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758891882" sldId="2147483802"/>
            <pc:sldLayoutMk cId="153352937" sldId="2147483795"/>
          </pc:sldLayoutMkLst>
        </pc:sldLayoutChg>
        <pc:sldLayoutChg chg="add del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758891882" sldId="2147483802"/>
            <pc:sldLayoutMk cId="3867874628" sldId="2147483796"/>
          </pc:sldLayoutMkLst>
        </pc:sldLayoutChg>
        <pc:sldLayoutChg chg="add del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758891882" sldId="2147483802"/>
            <pc:sldLayoutMk cId="1488123416" sldId="2147483797"/>
          </pc:sldLayoutMkLst>
        </pc:sldLayoutChg>
        <pc:sldLayoutChg chg="add del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758891882" sldId="2147483802"/>
            <pc:sldLayoutMk cId="2949739374" sldId="2147483798"/>
          </pc:sldLayoutMkLst>
        </pc:sldLayoutChg>
        <pc:sldLayoutChg chg="add del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758891882" sldId="2147483802"/>
            <pc:sldLayoutMk cId="3506441802" sldId="2147483799"/>
          </pc:sldLayoutMkLst>
        </pc:sldLayoutChg>
        <pc:sldLayoutChg chg="add del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758891882" sldId="2147483802"/>
            <pc:sldLayoutMk cId="158694103" sldId="2147483800"/>
          </pc:sldLayoutMkLst>
        </pc:sldLayoutChg>
        <pc:sldLayoutChg chg="add del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758891882" sldId="2147483802"/>
            <pc:sldLayoutMk cId="1866050529" sldId="2147483801"/>
          </pc:sldLayoutMkLst>
        </pc:sldLayoutChg>
      </pc:sldMasterChg>
      <pc:sldMasterChg chg="add addSldLayout">
        <pc:chgData name="Emanuele Castelli" userId="ec6593bb6e26858b" providerId="LiveId" clId="{CD5C6402-4A98-4CBC-A557-42969DE818A5}" dt="2025-12-07T16:37:09.278" v="180" actId="26606"/>
        <pc:sldMasterMkLst>
          <pc:docMk/>
          <pc:sldMasterMk cId="2199365877" sldId="2147483803"/>
        </pc:sldMasterMkLst>
        <pc:sldLayoutChg chg="add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2199365877" sldId="2147483803"/>
            <pc:sldLayoutMk cId="3223328654" sldId="2147483804"/>
          </pc:sldLayoutMkLst>
        </pc:sldLayoutChg>
        <pc:sldLayoutChg chg="add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2199365877" sldId="2147483803"/>
            <pc:sldLayoutMk cId="4085938826" sldId="2147483805"/>
          </pc:sldLayoutMkLst>
        </pc:sldLayoutChg>
        <pc:sldLayoutChg chg="add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2199365877" sldId="2147483803"/>
            <pc:sldLayoutMk cId="1383332548" sldId="2147483806"/>
          </pc:sldLayoutMkLst>
        </pc:sldLayoutChg>
        <pc:sldLayoutChg chg="add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2199365877" sldId="2147483803"/>
            <pc:sldLayoutMk cId="2279313498" sldId="2147483807"/>
          </pc:sldLayoutMkLst>
        </pc:sldLayoutChg>
        <pc:sldLayoutChg chg="add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2199365877" sldId="2147483803"/>
            <pc:sldLayoutMk cId="3252849163" sldId="2147483808"/>
          </pc:sldLayoutMkLst>
        </pc:sldLayoutChg>
        <pc:sldLayoutChg chg="add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2199365877" sldId="2147483803"/>
            <pc:sldLayoutMk cId="2601623568" sldId="2147483809"/>
          </pc:sldLayoutMkLst>
        </pc:sldLayoutChg>
        <pc:sldLayoutChg chg="add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2199365877" sldId="2147483803"/>
            <pc:sldLayoutMk cId="2551361193" sldId="2147483810"/>
          </pc:sldLayoutMkLst>
        </pc:sldLayoutChg>
        <pc:sldLayoutChg chg="add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2199365877" sldId="2147483803"/>
            <pc:sldLayoutMk cId="1571318804" sldId="2147483811"/>
          </pc:sldLayoutMkLst>
        </pc:sldLayoutChg>
        <pc:sldLayoutChg chg="add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2199365877" sldId="2147483803"/>
            <pc:sldLayoutMk cId="568905202" sldId="2147483812"/>
          </pc:sldLayoutMkLst>
        </pc:sldLayoutChg>
        <pc:sldLayoutChg chg="add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2199365877" sldId="2147483803"/>
            <pc:sldLayoutMk cId="4013378706" sldId="2147483813"/>
          </pc:sldLayoutMkLst>
        </pc:sldLayoutChg>
        <pc:sldLayoutChg chg="add">
          <pc:chgData name="Emanuele Castelli" userId="ec6593bb6e26858b" providerId="LiveId" clId="{CD5C6402-4A98-4CBC-A557-42969DE818A5}" dt="2025-12-07T16:37:09.278" v="180" actId="26606"/>
          <pc:sldLayoutMkLst>
            <pc:docMk/>
            <pc:sldMasterMk cId="2199365877" sldId="2147483803"/>
            <pc:sldLayoutMk cId="3923170049" sldId="2147483814"/>
          </pc:sldLayoutMkLst>
        </pc:sldLayoutChg>
      </pc:sldMasterChg>
      <pc:sldMasterChg chg="add del addSldLayout delSldLayout">
        <pc:chgData name="Emanuele Castelli" userId="ec6593bb6e26858b" providerId="LiveId" clId="{CD5C6402-4A98-4CBC-A557-42969DE818A5}" dt="2025-12-07T16:34:32.851" v="164" actId="26606"/>
        <pc:sldMasterMkLst>
          <pc:docMk/>
          <pc:sldMasterMk cId="1856418075" sldId="2147483814"/>
        </pc:sldMasterMkLst>
        <pc:sldLayoutChg chg="add del">
          <pc:chgData name="Emanuele Castelli" userId="ec6593bb6e26858b" providerId="LiveId" clId="{CD5C6402-4A98-4CBC-A557-42969DE818A5}" dt="2025-12-07T16:34:32.851" v="164" actId="26606"/>
          <pc:sldLayoutMkLst>
            <pc:docMk/>
            <pc:sldMasterMk cId="1856418075" sldId="2147483814"/>
            <pc:sldLayoutMk cId="1506899703" sldId="2147483803"/>
          </pc:sldLayoutMkLst>
        </pc:sldLayoutChg>
        <pc:sldLayoutChg chg="add del">
          <pc:chgData name="Emanuele Castelli" userId="ec6593bb6e26858b" providerId="LiveId" clId="{CD5C6402-4A98-4CBC-A557-42969DE818A5}" dt="2025-12-07T16:34:32.851" v="164" actId="26606"/>
          <pc:sldLayoutMkLst>
            <pc:docMk/>
            <pc:sldMasterMk cId="1856418075" sldId="2147483814"/>
            <pc:sldLayoutMk cId="3513098677" sldId="2147483804"/>
          </pc:sldLayoutMkLst>
        </pc:sldLayoutChg>
        <pc:sldLayoutChg chg="add del">
          <pc:chgData name="Emanuele Castelli" userId="ec6593bb6e26858b" providerId="LiveId" clId="{CD5C6402-4A98-4CBC-A557-42969DE818A5}" dt="2025-12-07T16:34:32.851" v="164" actId="26606"/>
          <pc:sldLayoutMkLst>
            <pc:docMk/>
            <pc:sldMasterMk cId="1856418075" sldId="2147483814"/>
            <pc:sldLayoutMk cId="3772514273" sldId="2147483805"/>
          </pc:sldLayoutMkLst>
        </pc:sldLayoutChg>
        <pc:sldLayoutChg chg="add del">
          <pc:chgData name="Emanuele Castelli" userId="ec6593bb6e26858b" providerId="LiveId" clId="{CD5C6402-4A98-4CBC-A557-42969DE818A5}" dt="2025-12-07T16:34:32.851" v="164" actId="26606"/>
          <pc:sldLayoutMkLst>
            <pc:docMk/>
            <pc:sldMasterMk cId="1856418075" sldId="2147483814"/>
            <pc:sldLayoutMk cId="2211948861" sldId="2147483806"/>
          </pc:sldLayoutMkLst>
        </pc:sldLayoutChg>
        <pc:sldLayoutChg chg="add del">
          <pc:chgData name="Emanuele Castelli" userId="ec6593bb6e26858b" providerId="LiveId" clId="{CD5C6402-4A98-4CBC-A557-42969DE818A5}" dt="2025-12-07T16:34:32.851" v="164" actId="26606"/>
          <pc:sldLayoutMkLst>
            <pc:docMk/>
            <pc:sldMasterMk cId="1856418075" sldId="2147483814"/>
            <pc:sldLayoutMk cId="4109031530" sldId="2147483807"/>
          </pc:sldLayoutMkLst>
        </pc:sldLayoutChg>
        <pc:sldLayoutChg chg="add del">
          <pc:chgData name="Emanuele Castelli" userId="ec6593bb6e26858b" providerId="LiveId" clId="{CD5C6402-4A98-4CBC-A557-42969DE818A5}" dt="2025-12-07T16:34:32.851" v="164" actId="26606"/>
          <pc:sldLayoutMkLst>
            <pc:docMk/>
            <pc:sldMasterMk cId="1856418075" sldId="2147483814"/>
            <pc:sldLayoutMk cId="3385588217" sldId="2147483808"/>
          </pc:sldLayoutMkLst>
        </pc:sldLayoutChg>
        <pc:sldLayoutChg chg="add del">
          <pc:chgData name="Emanuele Castelli" userId="ec6593bb6e26858b" providerId="LiveId" clId="{CD5C6402-4A98-4CBC-A557-42969DE818A5}" dt="2025-12-07T16:34:32.851" v="164" actId="26606"/>
          <pc:sldLayoutMkLst>
            <pc:docMk/>
            <pc:sldMasterMk cId="1856418075" sldId="2147483814"/>
            <pc:sldLayoutMk cId="1409418371" sldId="2147483809"/>
          </pc:sldLayoutMkLst>
        </pc:sldLayoutChg>
        <pc:sldLayoutChg chg="add del">
          <pc:chgData name="Emanuele Castelli" userId="ec6593bb6e26858b" providerId="LiveId" clId="{CD5C6402-4A98-4CBC-A557-42969DE818A5}" dt="2025-12-07T16:34:32.851" v="164" actId="26606"/>
          <pc:sldLayoutMkLst>
            <pc:docMk/>
            <pc:sldMasterMk cId="1856418075" sldId="2147483814"/>
            <pc:sldLayoutMk cId="498539213" sldId="2147483810"/>
          </pc:sldLayoutMkLst>
        </pc:sldLayoutChg>
        <pc:sldLayoutChg chg="add del">
          <pc:chgData name="Emanuele Castelli" userId="ec6593bb6e26858b" providerId="LiveId" clId="{CD5C6402-4A98-4CBC-A557-42969DE818A5}" dt="2025-12-07T16:34:32.851" v="164" actId="26606"/>
          <pc:sldLayoutMkLst>
            <pc:docMk/>
            <pc:sldMasterMk cId="1856418075" sldId="2147483814"/>
            <pc:sldLayoutMk cId="2955198154" sldId="2147483811"/>
          </pc:sldLayoutMkLst>
        </pc:sldLayoutChg>
        <pc:sldLayoutChg chg="add del">
          <pc:chgData name="Emanuele Castelli" userId="ec6593bb6e26858b" providerId="LiveId" clId="{CD5C6402-4A98-4CBC-A557-42969DE818A5}" dt="2025-12-07T16:34:32.851" v="164" actId="26606"/>
          <pc:sldLayoutMkLst>
            <pc:docMk/>
            <pc:sldMasterMk cId="1856418075" sldId="2147483814"/>
            <pc:sldLayoutMk cId="979290008" sldId="2147483812"/>
          </pc:sldLayoutMkLst>
        </pc:sldLayoutChg>
        <pc:sldLayoutChg chg="add del">
          <pc:chgData name="Emanuele Castelli" userId="ec6593bb6e26858b" providerId="LiveId" clId="{CD5C6402-4A98-4CBC-A557-42969DE818A5}" dt="2025-12-07T16:34:32.851" v="164" actId="26606"/>
          <pc:sldLayoutMkLst>
            <pc:docMk/>
            <pc:sldMasterMk cId="1856418075" sldId="2147483814"/>
            <pc:sldLayoutMk cId="4290221742" sldId="214748381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7A502-7E7D-40E7-88CE-E5B214E74FA0}" type="datetimeFigureOut">
              <a:rPr lang="it-IT" smtClean="0"/>
              <a:t>08/12/2025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93D20-1C8C-479C-9DFF-A282D50B66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3332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193D20-1C8C-479C-9DFF-A282D50B66BB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0260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328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7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17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938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3332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13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849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623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361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1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05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365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46B9231A-B34B-4A29-A6AC-532E1EE81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" descr="Immagine che contiene schermata, Policromia, arte, blu&#10;&#10;Il contenuto generato dall'IA potrebbe non essere corretto.">
            <a:extLst>
              <a:ext uri="{FF2B5EF4-FFF2-40B4-BE49-F238E27FC236}">
                <a16:creationId xmlns:a16="http://schemas.microsoft.com/office/drawing/2014/main" id="{23557E53-A7E5-3761-FB85-830F616FF7A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29544" b="14207"/>
          <a:stretch>
            <a:fillRect/>
          </a:stretch>
        </p:blipFill>
        <p:spPr>
          <a:xfrm>
            <a:off x="20" y="152"/>
            <a:ext cx="12191980" cy="6857848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FCFD4075-6817-BB8E-87FE-A94AAEAD02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985233"/>
            <a:ext cx="5758628" cy="3355853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it-IT" sz="4700" i="1" dirty="0">
                <a:solidFill>
                  <a:srgbClr val="FFFFFF"/>
                </a:solidFill>
              </a:rPr>
              <a:t>«Un popolo di sacerdoti». Laici, ministeri e ordine nei testi cristiani antichi</a:t>
            </a:r>
            <a:endParaRPr lang="it-IT" sz="4700" dirty="0">
              <a:solidFill>
                <a:srgbClr val="FFFFFF"/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FF38E3D-76FD-EDC7-F4FA-3BCEF8D3F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3232" y="5033568"/>
            <a:ext cx="5051842" cy="1567527"/>
          </a:xfrm>
        </p:spPr>
        <p:txBody>
          <a:bodyPr anchor="t">
            <a:noAutofit/>
          </a:bodyPr>
          <a:lstStyle/>
          <a:p>
            <a:pPr>
              <a:lnSpc>
                <a:spcPct val="120000"/>
              </a:lnSpc>
            </a:pPr>
            <a:r>
              <a:rPr lang="it-IT" sz="1200" b="1" dirty="0">
                <a:solidFill>
                  <a:srgbClr val="FFFFFF"/>
                </a:solidFill>
              </a:rPr>
              <a:t>Emanuele Castelli</a:t>
            </a:r>
            <a:r>
              <a:rPr lang="it-IT" sz="1200" dirty="0">
                <a:solidFill>
                  <a:srgbClr val="FFFFFF"/>
                </a:solidFill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solidFill>
                  <a:srgbClr val="FFFFFF"/>
                </a:solidFill>
              </a:rPr>
              <a:t>Storia del cristianesimo e delle Chiese,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solidFill>
                  <a:srgbClr val="FFFFFF"/>
                </a:solidFill>
              </a:rPr>
              <a:t>Dipartimento di Civiltà antiche e Moderne, </a:t>
            </a:r>
          </a:p>
          <a:p>
            <a:pPr>
              <a:lnSpc>
                <a:spcPct val="120000"/>
              </a:lnSpc>
            </a:pPr>
            <a:r>
              <a:rPr lang="it-IT" sz="1400" dirty="0">
                <a:solidFill>
                  <a:srgbClr val="FFFFFF"/>
                </a:solidFill>
              </a:rPr>
              <a:t>Università Degli studi di Messina</a:t>
            </a:r>
            <a:r>
              <a:rPr lang="it-IT" sz="1000" b="1" dirty="0">
                <a:solidFill>
                  <a:srgbClr val="FFFFFF"/>
                </a:solidFill>
              </a:rPr>
              <a:t>,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0CE0765-E93C-4D37-9D5F-D464EFB10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495436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896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E5B369-0E81-45AF-D3F2-11BE1E059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102" y="296091"/>
            <a:ext cx="10816905" cy="696686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 23, 8-12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C6836DF-A15D-0641-E4AC-2779E8C3A4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26721" y="1839561"/>
            <a:ext cx="11840582" cy="4637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 voi non fatevi chiamare "</a:t>
            </a:r>
            <a:r>
              <a:rPr kumimoji="0" lang="it-IT" altLang="it-IT" sz="18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rabbì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", perché </a:t>
            </a: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uno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solo è il vostro </a:t>
            </a:r>
            <a:r>
              <a:rPr lang="it-IT" altLang="it-IT" sz="18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aestro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 voi siete tutti </a:t>
            </a: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fratelli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800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non chiamate </a:t>
            </a: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"padre" nessuno di voi 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sulla terra, perché uno solo è il Padre vostro, quello celeste.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800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fatevi chiamare "</a:t>
            </a: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guide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", perché </a:t>
            </a: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uno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solo è la vostra </a:t>
            </a: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guida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il Cristo.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800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 tra voi è più grande, sarà vostro </a:t>
            </a:r>
            <a:r>
              <a:rPr kumimoji="0" lang="it-IT" altLang="it-IT" sz="1800" b="1" i="0" u="sng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servo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r>
              <a:rPr kumimoji="0" lang="it-IT" altLang="it-IT" sz="1800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 invece si esalterà, sarà umiliato e chi si umilierà sarà esaltato.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SzTx/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ὑμεῖς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μὴ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κληθῆτε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 Ῥαββί, </a:t>
            </a:r>
            <a:r>
              <a:rPr 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εἷς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γάρ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ἐστιν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ὑμῶν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ὁ ⸀</a:t>
            </a:r>
            <a:r>
              <a:rPr 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διδάσκ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αλος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πάντες δὲ ὑμεῖς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ἀδελφοί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ἐστε· </a:t>
            </a:r>
          </a:p>
          <a:p>
            <a:pPr marL="0" indent="0">
              <a:lnSpc>
                <a:spcPct val="100000"/>
              </a:lnSpc>
              <a:buSzTx/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SzTx/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καὶ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</a:t>
            </a:r>
            <a:r>
              <a:rPr 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τέρ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 μὴ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καλέσητε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ὑμῶν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ἐπὶ τῆς γῆς,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εἷς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γάρ ἐστιν ⸂ὑμῶν ὁ πατὴρ⸃ ὁ ⸀οὐράνιος· </a:t>
            </a:r>
          </a:p>
          <a:p>
            <a:pPr marL="0" indent="0">
              <a:lnSpc>
                <a:spcPct val="100000"/>
              </a:lnSpc>
              <a:buSzTx/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SzTx/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μηδὲ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κληθῆτε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</a:t>
            </a:r>
            <a:r>
              <a:rPr 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θηγητ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αί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⸂ὅτι καθηγητὴς ὑμῶν ἐστιν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εἷς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⸃ ὁ χριστός· </a:t>
            </a:r>
          </a:p>
          <a:p>
            <a:pPr marL="0" indent="0">
              <a:lnSpc>
                <a:spcPct val="100000"/>
              </a:lnSpc>
              <a:buSzTx/>
              <a:buNone/>
            </a:pPr>
            <a:endParaRPr lang="it-IT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SzTx/>
              <a:buNone/>
            </a:pP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μείζων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ὑμῶν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ἔστ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ὑμῶν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διάκονος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marL="0" indent="0">
              <a:lnSpc>
                <a:spcPct val="100000"/>
              </a:lnSpc>
              <a:buSzTx/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SzTx/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ὅστις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ὑψώσει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ἑα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υτὸν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ταπ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εινωθήσετ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αι, καὶ ὅστις ταπεινώσει ἑαυτὸν ⸀ὑψωθήσεται.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828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F54BAD-0C5D-8505-300A-48393C94E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7" y="104503"/>
            <a:ext cx="12435840" cy="731520"/>
          </a:xfrm>
        </p:spPr>
        <p:txBody>
          <a:bodyPr>
            <a:normAutofit/>
          </a:bodyPr>
          <a:lstStyle/>
          <a:p>
            <a:r>
              <a:rPr lang="fr-FR" dirty="0"/>
              <a:t>Mt 16,18-23: </a:t>
            </a:r>
            <a:r>
              <a:rPr lang="fr-FR" dirty="0" err="1"/>
              <a:t>traduzione</a:t>
            </a:r>
            <a:r>
              <a:rPr lang="fr-FR" dirty="0"/>
              <a:t> e </a:t>
            </a:r>
            <a:r>
              <a:rPr lang="fr-FR" dirty="0" err="1"/>
              <a:t>contesto</a:t>
            </a:r>
            <a:endParaRPr lang="it-IT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F016F29-817A-AFC1-FFE6-AE6ED76CD2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8046" y="1552927"/>
            <a:ext cx="11382963" cy="652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lnSpc>
                <a:spcPct val="100000"/>
              </a:lnSpc>
              <a:buSzTx/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[TITOLO INTERNO FUORVIANTE] </a:t>
            </a:r>
          </a:p>
          <a:p>
            <a:pPr marL="0" indent="0">
              <a:lnSpc>
                <a:spcPct val="100000"/>
              </a:lnSpc>
              <a:buSzTx/>
              <a:buNone/>
            </a:pPr>
            <a:r>
              <a:rPr lang="it-IT" sz="16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κἀγὼ</a:t>
            </a:r>
            <a:r>
              <a:rPr lang="it-IT" sz="16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δέ</a:t>
            </a:r>
            <a:r>
              <a:rPr lang="it-IT" sz="16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σοι</a:t>
            </a:r>
            <a:r>
              <a:rPr lang="it-IT" sz="16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λέγω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ὅτι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σὺ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εἶ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Πέτρος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καὶ ἐπὶ τα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ύτῃ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τῇ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έτρᾳ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οἰκοδομήσω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μου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τὴν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ἐκκλησί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αν, καὶ πύλαι ᾅδου οὐ κατισχύσουσιν αὐτῆς· 19⸀</a:t>
            </a:r>
            <a:r>
              <a:rPr lang="it-IT" sz="16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δώσω σοι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τὰς ⸀κλεῖδας τῆς βασιλείας τῶν οὐρανῶν, καὶ ὃ ⸀ἐὰν δήσῃς ἐπὶ τῆς γῆς ἔσται δεδεμένον ἐν τοῖς οὐρανοῖς, καὶ ὃ ⸁ἐὰν λύσῃς ἐπὶ τῆς γῆς ἔσται λελυμένον ἐν τοῖς οὐρανοῖς. 20τότε ⸀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διεστείλ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ατο τοῖς ⸀μαθηταῖς ἵνα μηδενὶ εἴπωσιν ὅτι αὐτός ⸀ἐστιν ὁ χριστός.</a:t>
            </a:r>
          </a:p>
          <a:p>
            <a:pPr marL="0" indent="0">
              <a:lnSpc>
                <a:spcPct val="100000"/>
              </a:lnSpc>
              <a:buSzTx/>
              <a:buNone/>
            </a:pPr>
            <a:endParaRPr kumimoji="0" lang="it-IT" altLang="it-IT" sz="1600" b="1" i="0" u="none" strike="noStrike" cap="none" normalizeH="0" baseline="0" dirty="0">
              <a:ln>
                <a:noFill/>
              </a:ln>
              <a:solidFill>
                <a:srgbClr val="11111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SzTx/>
              <a:buNone/>
            </a:pPr>
            <a:r>
              <a:rPr kumimoji="0" lang="it-IT" altLang="it-IT" sz="1600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Mt.</a:t>
            </a:r>
            <a:r>
              <a:rPr kumimoji="0" lang="it-IT" altLang="it-IT" sz="1600" b="1" i="0" u="none" strike="noStrike" cap="none" normalizeH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16,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it-IT" sz="16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io a te dico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tu sei Pietro e su questa pietra edificherò la mia Chiesa e le potenze degli inferi non prevarranno su di essa. </a:t>
            </a:r>
            <a:r>
              <a:rPr lang="it-IT" sz="1600" baseline="300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it-IT" sz="16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te darò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chiavi del regno dei cieli: tutto ciò che legherai sulla terra sarà legato nei cieli, e tutto ciò che scioglierai sulla terra sarà sciolto nei cieli". </a:t>
            </a:r>
          </a:p>
          <a:p>
            <a:pPr marL="0" indent="0">
              <a:lnSpc>
                <a:spcPct val="100000"/>
              </a:lnSpc>
              <a:buSzTx/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20Allora ordinò ai discepoli di non dire ad alcuno che egli era il Cristo.  </a:t>
            </a:r>
          </a:p>
          <a:p>
            <a:pPr marL="0" indent="0">
              <a:lnSpc>
                <a:spcPct val="100000"/>
              </a:lnSpc>
              <a:buSzTx/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Mt. 16, 21Da allora Gesù cominciò a spiegare ai suoi discepoli che doveva andare a Gerusalemme e soffrire molto da parte degli anziani, dei capi dei sacerdoti e degli scribi, e venire ucciso e risorgere il terzo giorno. </a:t>
            </a:r>
            <a:r>
              <a:rPr lang="it-IT" sz="1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Pietro lo prese in disparte e si mise a rimproverarlo dicendo: "Dio non voglia, Signore; questo non ti accadrà mai". 23Ma egli, voltandosi, disse a Pietro: "Va' dietro a me, Satana! Tu mi sei di scandalo, perché non pensi secondo Dio, ma secondo gli uomini!".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rgbClr val="11111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SzTx/>
              <a:buNone/>
            </a:pPr>
            <a:r>
              <a:rPr lang="it-IT" sz="16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Mt.</a:t>
            </a:r>
            <a:r>
              <a:rPr lang="it-IT" sz="16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18,18In verità io vi dico: tutto quello che legherete sulla terra sarà legato in cielo, e tutto quello che scioglierete sulla terra sarà sciolto in cielo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19In verità io vi dico ancora: se due di voi sulla terra si metteranno d'accordo per chiedere qualunque cosa, il Padre mio che è nei cieli gliela concederà. </a:t>
            </a:r>
            <a:r>
              <a:rPr lang="it-IT" sz="1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Perché dove sono due o tre riuniti nel mio nome, lì sono io in mezzo a loro".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500" b="0" i="0" u="none" strike="noStrike" cap="none" normalizeH="0" baseline="0" dirty="0">
              <a:ln>
                <a:noFill/>
              </a:ln>
              <a:solidFill>
                <a:srgbClr val="111111"/>
              </a:solidFill>
              <a:effectLst/>
              <a:latin typeface="PT Serif" panose="020A060304050502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500" dirty="0">
              <a:solidFill>
                <a:srgbClr val="111111"/>
              </a:solidFill>
              <a:latin typeface="PT Serif" panose="020A060304050502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025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08FF91-E785-878A-027A-45697AE04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057" y="161110"/>
            <a:ext cx="10964951" cy="770707"/>
          </a:xfrm>
        </p:spPr>
        <p:txBody>
          <a:bodyPr/>
          <a:lstStyle/>
          <a:p>
            <a:r>
              <a:rPr lang="fr-FR" dirty="0" err="1"/>
              <a:t>Gv</a:t>
            </a:r>
            <a:r>
              <a:rPr lang="fr-FR" dirty="0"/>
              <a:t> 21, 15-20: Pietro « il » </a:t>
            </a:r>
            <a:r>
              <a:rPr lang="fr-FR" dirty="0" err="1"/>
              <a:t>pastore</a:t>
            </a:r>
            <a:r>
              <a:rPr lang="fr-FR" dirty="0"/>
              <a:t>?!?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48D54D-DE32-4BC8-1106-90BC8B656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46" y="1140823"/>
            <a:ext cx="11669485" cy="555606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21,15 Quand'ebbero mangiato, Gesù disse a Simon Pietro: "Simone, figlio di Giovanni, mi ami più di costoro?". Gli rispose: "Certo, Signore, tu lo sai che ti voglio bene". Gli disse: «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Pasci i miei agnelli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 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Gli disse di nuovo, per la seconda volta: "Simone, figlio di Giovanni, mi ami?". Gli rispose: "Certo, Signore, tu lo sai che ti voglio bene". Gli disse: «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Pascola le mie pecore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 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Gli disse per la terza volta: "Simone, figlio di Giovanni, mi vuoi bene?". Pietro rimase addolorato che per la terza volta gli domandasse: "Mi vuoi bene?", e gli disse: "Signore, tu conosci tutto; tu sai che ti voglio bene". Gli rispose Gesù: "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Pasci le mie pecore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verità, in verità io ti dico: quando eri più giovane ti vestivi da solo e andavi dove volevi; ma quando sarai vecchio tenderai le tue mani, e un altro ti vestirà e ti porterà dove tu non vuoi". 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Questo disse per indicare con quale morte egli avrebbe glorificato Dio. E, detto questo, aggiunse: "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Seguimi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r>
              <a:rPr lang="it-IT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(FINE LITURGICA).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20Pietro si voltò e vide che li seguiva quel discepolo che Gesù amava, colui che nella cena si era chinato sul suo petto e gli aveva domandato: "Signore, chi è che ti tradisce?". 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Pietro dunque, come lo vide, disse a Gesù: "Signore, che cosa sarà di lui?". 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Gesù gli rispose: "Se voglio che egli rimanga finché io venga,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 che importa? Tu seguimi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 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diffuse perciò tra i fratelli la voce che quel discepolo non sarebbe morto. Gesù però non gli aveva detto che non sarebbe morto, ma: "Se voglio che egli rimanga finché io venga,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te che importa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?".</a:t>
            </a:r>
          </a:p>
          <a:p>
            <a:pPr algn="just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Jésus lui dit : «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Sois le berger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mes agneaux. » Il lui dit une deuxième fois : « Simon, fils de Jean, m’aimes-tu vraiment ? » Il lui répond : « Oui, Seigneur ! Toi, tu le sais : je t’aime. » Jésus lui dit : «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Sois le pasteur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mes brebis. » Il lui dit, pour la troisième fois :</a:t>
            </a:r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 Simon, fils de Jean, m’aimes-tu ? » Pierre fut peiné parce que, la troisième fois, Jésus lui demandait : « M’aimes-tu ? » Il lui répond : « Seigneur, toi, tu sais tout : tu sais bien que je t’aime. » Jésus lui dit : «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Sois le berger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mes brebis.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0818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A27D3D-8000-D465-BB01-EF193F014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alcuni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passi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paolini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8F4F9B-4CDB-515C-0204-0B496E6BB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Cor 11,3-16; 14,34-35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Febe,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donna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διάκονος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 Vi raccomando Febe, nostra sorella, </a:t>
            </a:r>
            <a:r>
              <a:rPr lang="it-IT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che è al servizio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della Chiesa di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Cencre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accoglietela nel Signore, come si addice ai santi, e assistetela in qualunque cosa possa avere bisogno di voi; anch'essa infatti ha protetto molti, e anche me stesso. (CEI 2008)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Vi raccomando Febe, nostra sorella, </a:t>
            </a:r>
            <a:r>
              <a:rPr lang="it-IT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diaconessa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della Chiesa di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Cencre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ricevetela nel Signore, come si conviene ai credenti, e assistetela in qualunque cosa abbia bisogno; anch’essa infatti ha protetto molti, e anche me stesso. (CEI 1974)</a:t>
            </a:r>
          </a:p>
          <a:p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Συνίστημι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ὑμῖν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Φοί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βην τὴν ἀδελφὴν ἡμῶν, </a:t>
            </a:r>
            <a:r>
              <a:rPr lang="it-IT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οὖσαν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⸀</a:t>
            </a:r>
            <a:r>
              <a:rPr lang="it-IT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καὶ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διάκονον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τῆς ἐκκλησίας τῆς ἐν Κεγχρεαῖς, 2ἵνα ⸂αὐτὴν προσδέξησθε⸃ ἐν κυρίῳ ἀξίως τῶν ἁγίων, καὶ παραστῆτε αὐτῇ ἐν ᾧ ἂν ὑμῶν χρῄζῃ πράγματι, καὶ γὰρ αὐτὴ προστάτις πολλῶν ἐγενήθη καὶ ⸂ἐμοῦ αὐτοῦ⸃. 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30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A10B03-BE18-9E5C-445F-84E1ADF76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Modelli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leadership tra I e II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secolo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367A59-D0DE-1E9D-F058-A6240F967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« 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episcopoi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diaconoi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»</a:t>
            </a:r>
          </a:p>
          <a:p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profetesse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profeti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didaskaloi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collegio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presbiteri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monoepiscopato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253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74BEA0-9B9C-99E5-8E4D-6A36946D4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104503"/>
            <a:ext cx="11052037" cy="705394"/>
          </a:xfrm>
        </p:spPr>
        <p:txBody>
          <a:bodyPr/>
          <a:lstStyle/>
          <a:p>
            <a:r>
              <a:rPr lang="fr-FR" dirty="0"/>
              <a:t>Alcuni </a:t>
            </a:r>
            <a:r>
              <a:rPr lang="fr-FR" dirty="0" err="1"/>
              <a:t>suggerimenti</a:t>
            </a:r>
            <a:r>
              <a:rPr lang="fr-FR" dirty="0"/>
              <a:t> </a:t>
            </a:r>
            <a:r>
              <a:rPr lang="fr-FR" dirty="0" err="1"/>
              <a:t>bibliografici</a:t>
            </a:r>
            <a:r>
              <a:rPr lang="fr-FR" dirty="0"/>
              <a:t>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CDEFBE-B322-9AE5-F3B9-09389B215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011" y="1254034"/>
            <a:ext cx="11112998" cy="5677989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Leggere le fonti dei primi secoli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Alcuni suggerimenti: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Di Berardino,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Istituzioni della Chiesa antica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(Manuali di diritto canonico).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Marcianum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Press, Venezia 2019.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F. Candido,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Scegliere la verginità. Donne e ascesi nei primi tre secoli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Fundamentis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novis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9), Città Nuova, Roma 2025. 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Prinzivalli,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Donne e ministeri nella chiesa antica: alcune osservazioni preliminari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Augustinianum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57 (2017), pp. 5-17.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Prinzivalli,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cristianesimo antico fra tradizioni e traduzioni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Fundamentis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novis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Città Nuova, Roma 2019. 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Righi (ed.),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Vescovo, presbiterio e modelli di leadership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Teologia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20)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Morcelliana, Brescia 2023.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Sul dibattito teologico. Si veda il recente contributo di G. Guglielmi, «L'immutabile che rassicura. Per una semantica dei tempi storici», in 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Regno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70/18 (2025) 539-541.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457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7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6C8B969-7EAA-CD7D-0EBB-5330E077E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fr-FR"/>
              <a:t>Le istituzioni della chiesa. Una premessa fondamentale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9DCA11-64BE-7B12-4ACE-95E831AAD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529435"/>
            <a:ext cx="10890929" cy="3768480"/>
          </a:xfrm>
        </p:spPr>
        <p:txBody>
          <a:bodyPr>
            <a:norm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«Praticamente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nessuna delle istituzioni della chiesa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nella sua forma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attuale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risale agli apostoli. Esse si sono sviluppate durante i primi tre secoli sotto influssi reciproci provenienti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dalla tradizione giudaica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dalle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istituzioni romane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da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altre comunità cristiane, più organizzate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tal modo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tutte le istituzioni ecclesiastiche hanno, a tale riguardo, qualcosa di contingente e di relativo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legato nella loro genesi e nel loro sviluppo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 circostanze di tempo e di luogo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Dopo la pace concessa dall’imperatore Gallieno ai cristiani, le comunità si sono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ulteriormente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sviluppate con l’aumento delle conversioni e la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qualità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delle persone convertite».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Angelo Di Berardino, "Organizzazione delle comunità cristiane agli inizi del quarto secolo", in: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Etica &amp; Politica / Ethics &amp;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XVI (2014) 1, pp. 487-512, qui: 491. </a:t>
            </a:r>
          </a:p>
          <a:p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784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4B748A8-4A49-76AB-532A-D6BB25BCB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fr-FR"/>
              <a:t>Pensare</a:t>
            </a:r>
            <a:r>
              <a:rPr lang="fr-FR" dirty="0"/>
              <a:t> </a:t>
            </a:r>
            <a:r>
              <a:rPr lang="fr-FR"/>
              <a:t>storicamente</a:t>
            </a:r>
            <a:r>
              <a:rPr lang="fr-FR" dirty="0"/>
              <a:t> e </a:t>
            </a:r>
            <a:r>
              <a:rPr lang="fr-FR"/>
              <a:t>apprendere</a:t>
            </a:r>
            <a:r>
              <a:rPr lang="fr-FR" dirty="0"/>
              <a:t> la </a:t>
            </a:r>
            <a:r>
              <a:rPr lang="fr-FR"/>
              <a:t>storia</a:t>
            </a:r>
            <a:r>
              <a:rPr lang="fr-FR" dirty="0"/>
              <a:t> </a:t>
            </a:r>
            <a:r>
              <a:rPr lang="fr-FR"/>
              <a:t>del</a:t>
            </a:r>
            <a:r>
              <a:rPr lang="fr-FR" dirty="0"/>
              <a:t> </a:t>
            </a:r>
            <a:r>
              <a:rPr lang="fr-FR"/>
              <a:t>cristianesimo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70AA9C-C116-52AE-A2EF-766EAE6F5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761673"/>
            <a:ext cx="10890929" cy="3536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Alcuni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scogli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della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ricerca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moderna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cristianesimo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dei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secoli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diverso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grado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ricezione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presso il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pubblico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attuale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studio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critico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dei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vangeli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degli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altri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scritti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N.T.</a:t>
            </a:r>
          </a:p>
          <a:p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culto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dei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santi</a:t>
            </a:r>
            <a:endParaRPr lang="fr-FR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storia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delle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dottrine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evolvono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inesorabilmente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nel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corso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tempo</a:t>
            </a:r>
          </a:p>
          <a:p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storia</a:t>
            </a:r>
            <a:r>
              <a:rPr lang="fr-FR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delle </a:t>
            </a:r>
            <a:r>
              <a:rPr lang="fr-FR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istituzioni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risultati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della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ricerca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storica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ancora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poco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dunque</a:t>
            </a:r>
            <a:r>
              <a:rPr lang="fr-F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poco </a:t>
            </a:r>
            <a:r>
              <a:rPr lang="fr-FR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recepiti</a:t>
            </a:r>
            <a:endParaRPr lang="it-I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595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852B368-C268-FF2F-B1B8-274767C84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3400"/>
              <a:t>Ancora sulle istituzioni ecclesiastiche nei primi secoli</a:t>
            </a:r>
            <a:endParaRPr lang="it-IT" sz="340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4258DA-701F-AE0A-9C72-5A9FF0FF6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402603"/>
            <a:ext cx="10890929" cy="389761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«Praticamente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nessuna delle istituzioni della chiesa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nella sua forma attuale, risale agli apostoli. Esse si sono sviluppate durante i primi tre secoli sotto influssi reciproci provenienti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dalla tradizione giudaica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dalle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istituzioni romane 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da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altre comunità cristiane, più organizzate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tal modo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tutte le istituzioni ecclesiastiche hanno, a tale riguardo, qualcosa di contingente e di relativo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legato nella loro genesi e nel loro sviluppo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 circostanze di tempo e di luogo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Dopo la pace concessa dall’imperatore Gallieno ai cristiani, le comunità si sono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ulteriormente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sviluppate con l’aumento delle conversioni e la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qualità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delle persone convertite». (Di Berardino, cit.)</a:t>
            </a:r>
          </a:p>
          <a:p>
            <a:pPr>
              <a:lnSpc>
                <a:spcPct val="110000"/>
              </a:lnSpc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«…, si deve altresì ipotizzare, con una buona dose di indizi a favore, che alcuni gruppi si chiamino fuori dal costituendo assetto ecclesiale maggioritario, o involontariamente, perché isolati in quanto il messaggio evangelico per caso aveva raggiunto un villaggio quasi escluso dalle vie principali di comunicazione, che quindi ai margini resta, o volontariamente, perché intendono distaccarsi dalle forme di leadership che vanno affermandosi. Ciò avviene nel corso del II secolo sia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gruppi che si oppongono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all’assetto presbiterale o all’insorgente </a:t>
            </a:r>
            <a:r>
              <a:rPr 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monopiscopato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sia per gruppi e movimenti considerati eterodossi dalla maggioranza dei cristiani: gli gnostici, i quali persistono a riunirsi intorno alla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leadership di un didascalo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 i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montanisti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che fra l’altro continuano ad ammettere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 femminili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alcune frange (ma, per esempio, quella intorno a Tertulliano no). </a:t>
            </a:r>
          </a:p>
          <a:p>
            <a:pPr>
              <a:lnSpc>
                <a:spcPct val="110000"/>
              </a:lnSpc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Prinzivalli, </a:t>
            </a:r>
            <a:r>
              <a:rPr lang="it-IT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Governare le Chiese tra I e II secolo: una pluralità di modelli di leadership?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D. Righi (ed.), </a:t>
            </a:r>
            <a:r>
              <a:rPr lang="it-IT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Vescovo, presbiterio e modelli di leadership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Morcelliana, Brescia 2023, pp. 71-89, qui: p. 73.</a:t>
            </a:r>
          </a:p>
        </p:txBody>
      </p:sp>
      <p:cxnSp>
        <p:nvCxnSpPr>
          <p:cNvPr id="13" name="Straight Connector 9">
            <a:extLst>
              <a:ext uri="{FF2B5EF4-FFF2-40B4-BE49-F238E27FC236}">
                <a16:creationId xmlns:a16="http://schemas.microsoft.com/office/drawing/2014/main" id="{EB1E2835-13A9-CE41-5BA6-8BF45C9EE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1678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AB2568C-7D3D-A37E-07BD-BDC60AB74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3400">
                <a:latin typeface="Times New Roman" panose="02020603050405020304" pitchFamily="18" charset="0"/>
                <a:cs typeface="Times New Roman" panose="02020603050405020304" pitchFamily="18" charset="0"/>
              </a:rPr>
              <a:t>Gesù di Nazaret e le istituzioni religiose</a:t>
            </a:r>
            <a:br>
              <a:rPr lang="fr-FR" sz="3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sz="340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0A6C65-6094-C7C8-52E4-8BE469217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062003"/>
            <a:ext cx="10890929" cy="423821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fr-F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 Gauchet: il </a:t>
            </a:r>
            <a:r>
              <a:rPr lang="fr-F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cristianesimo</a:t>
            </a:r>
            <a:r>
              <a:rPr lang="fr-F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è «</a:t>
            </a:r>
            <a:r>
              <a:rPr lang="fr-FR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la religion de la sortie de la religion </a:t>
            </a:r>
            <a:r>
              <a:rPr lang="fr-F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non « sortie de la croyance religieuse », ma « sortie d'un monde où la religion est structurante, où elle commande la forme politique des sociétés et définit l'économie du lien social »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(Marcel Gauchet, </a:t>
            </a:r>
            <a:r>
              <a:rPr lang="fr-FR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désenchantement du monde. Une histoire politique de la religion</a:t>
            </a:r>
            <a:r>
              <a:rPr 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Gallimard, Paris, 1985; M. Gauchet, </a:t>
            </a:r>
            <a:r>
              <a:rPr lang="fr-FR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Religion dans la Démocratie</a:t>
            </a:r>
            <a:r>
              <a:rPr 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Gallimard, Paris, 1998;    </a:t>
            </a:r>
            <a:r>
              <a:rPr lang="fr-F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entrambe</a:t>
            </a:r>
            <a:r>
              <a:rPr 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tradotte</a:t>
            </a:r>
            <a:r>
              <a:rPr 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italiano: la prima ed. Einaudi, la seconda ed. </a:t>
            </a:r>
            <a:r>
              <a:rPr lang="fr-F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Dedalo</a:t>
            </a:r>
            <a:r>
              <a:rPr 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>
              <a:lnSpc>
                <a:spcPct val="110000"/>
              </a:lnSpc>
            </a:pP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Gesù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nella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società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ebraica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 la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sacerdotalizzazione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della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memoria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Gesù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>
              <a:lnSpc>
                <a:spcPct val="110000"/>
              </a:lnSpc>
            </a:pP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Gesù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il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tempio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alla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istituzione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religiosa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10000"/>
              </a:lnSpc>
            </a:pP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Rovesciamento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logiche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concezioni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socio-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religiose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10000"/>
              </a:lnSpc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persona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tempio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sinottici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Paolo,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tradizione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giovannea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prologo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giovanneo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;</a:t>
            </a:r>
          </a:p>
          <a:p>
            <a:pPr>
              <a:lnSpc>
                <a:spcPct val="110000"/>
              </a:lnSpc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pasquale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Sacrificio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sì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 in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senso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>
              <a:lnSpc>
                <a:spcPct val="110000"/>
              </a:lnSpc>
            </a:pP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Gruppi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sacerdoti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?!? </a:t>
            </a:r>
          </a:p>
          <a:p>
            <a:pPr>
              <a:lnSpc>
                <a:spcPct val="110000"/>
              </a:lnSpc>
            </a:pP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Altare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Dimensione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domestica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assemblee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pastori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pescatori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endParaRPr lang="fr-F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endParaRPr lang="it-IT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9">
            <a:extLst>
              <a:ext uri="{FF2B5EF4-FFF2-40B4-BE49-F238E27FC236}">
                <a16:creationId xmlns:a16="http://schemas.microsoft.com/office/drawing/2014/main" id="{EB1E2835-13A9-CE41-5BA6-8BF45C9EE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9605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C6F00D-745F-BD88-3337-52CE71FAA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Giovanni 14,22-24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38AE39-A680-8D81-3DC6-E1AFF20FE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Gli disse Giuda, non l'Iscariota: "Signore, come è accaduto che devi manifestarti a noi, e non al mondo?". 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Gli rispose Gesù: "Se uno mi ama, osserverà la mia parola e il Padre mio lo amerà e noi verremo a lui e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prenderemo dimora presso di lui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 non mi ama, non osserva le mie parole; e la parola che voi ascoltate non è mia, ma del Padre che mi ha mandato.</a:t>
            </a:r>
          </a:p>
        </p:txBody>
      </p:sp>
    </p:spTree>
    <p:extLst>
      <p:ext uri="{BB962C8B-B14F-4D97-AF65-F5344CB8AC3E}">
        <p14:creationId xmlns:p14="http://schemas.microsoft.com/office/powerpoint/2010/main" val="3276048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F5E17CA-6E0E-7C63-A583-F49C429DA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6821" y="1371600"/>
            <a:ext cx="6034187" cy="1097280"/>
          </a:xfrm>
        </p:spPr>
        <p:txBody>
          <a:bodyPr>
            <a:normAutofit/>
          </a:bodyPr>
          <a:lstStyle/>
          <a:p>
            <a:r>
              <a:rPr lang="fr-FR"/>
              <a:t>La sfida delle fonti scritte</a:t>
            </a:r>
            <a:endParaRPr lang="it-IT" dirty="0"/>
          </a:p>
        </p:txBody>
      </p:sp>
      <p:pic>
        <p:nvPicPr>
          <p:cNvPr id="25" name="Picture 4" descr="Formule matematiche complesse su una lavagna">
            <a:extLst>
              <a:ext uri="{FF2B5EF4-FFF2-40B4-BE49-F238E27FC236}">
                <a16:creationId xmlns:a16="http://schemas.microsoft.com/office/drawing/2014/main" id="{B1ABF606-6B2B-7E62-8CA8-0509498371B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108" r="17182" b="-1"/>
          <a:stretch>
            <a:fillRect/>
          </a:stretch>
        </p:blipFill>
        <p:spPr>
          <a:xfrm>
            <a:off x="20" y="10"/>
            <a:ext cx="4857871" cy="6857990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91422F5-4221-4812-AFD9-5479C6D60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80905" y="1031005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egnaposto contenuto 2">
            <a:extLst>
              <a:ext uri="{FF2B5EF4-FFF2-40B4-BE49-F238E27FC236}">
                <a16:creationId xmlns:a16="http://schemas.microsoft.com/office/drawing/2014/main" id="{2A5A5592-344E-860B-E237-E32564F1A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6821" y="2633236"/>
            <a:ext cx="6034187" cy="3664687"/>
          </a:xfrm>
        </p:spPr>
        <p:txBody>
          <a:bodyPr>
            <a:normAutofit/>
          </a:bodyPr>
          <a:lstStyle/>
          <a:p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Lettura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dei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ricezione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comprensione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dei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lettura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integrale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buFontTx/>
              <a:buChar char="-"/>
            </a:pP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contestualizzati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senza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omissioni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buFontTx/>
              <a:buChar char="-"/>
            </a:pP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 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liturgici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»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Alcuni esempi. Cominciamo dalle omissioni, con alcune osservazioni sull’architettura del racconto.</a:t>
            </a:r>
          </a:p>
        </p:txBody>
      </p:sp>
    </p:spTree>
    <p:extLst>
      <p:ext uri="{BB962C8B-B14F-4D97-AF65-F5344CB8AC3E}">
        <p14:creationId xmlns:p14="http://schemas.microsoft.com/office/powerpoint/2010/main" val="1132482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20B67A-7425-9692-723B-38EF620C3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256" y="24237"/>
            <a:ext cx="11217500" cy="863196"/>
          </a:xfrm>
        </p:spPr>
        <p:txBody>
          <a:bodyPr>
            <a:normAutofit fontScale="90000"/>
          </a:bodyPr>
          <a:lstStyle/>
          <a:p>
            <a:r>
              <a:rPr lang="fr-FR" dirty="0"/>
              <a:t>« </a:t>
            </a:r>
            <a:r>
              <a:rPr lang="fr-FR" dirty="0" err="1"/>
              <a:t>Erano</a:t>
            </a:r>
            <a:r>
              <a:rPr lang="fr-FR" dirty="0"/>
              <a:t> </a:t>
            </a:r>
            <a:r>
              <a:rPr lang="fr-FR" dirty="0" err="1"/>
              <a:t>infuriati</a:t>
            </a:r>
            <a:r>
              <a:rPr lang="fr-FR" dirty="0"/>
              <a:t> (i </a:t>
            </a:r>
            <a:r>
              <a:rPr lang="fr-FR" dirty="0" err="1"/>
              <a:t>discepoli</a:t>
            </a:r>
            <a:r>
              <a:rPr lang="fr-FR" dirty="0"/>
              <a:t> di </a:t>
            </a:r>
            <a:r>
              <a:rPr lang="fr-FR" dirty="0" err="1"/>
              <a:t>Gesù</a:t>
            </a:r>
            <a:r>
              <a:rPr lang="fr-FR" dirty="0"/>
              <a:t>) </a:t>
            </a:r>
            <a:r>
              <a:rPr lang="fr-FR" dirty="0" err="1"/>
              <a:t>contro</a:t>
            </a:r>
            <a:r>
              <a:rPr lang="fr-FR" dirty="0"/>
              <a:t> di lei ». Marco 14,1-9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07437A-098F-78EF-F495-D567FC24B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97718BE-ADBD-8082-C830-605482318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15098"/>
            <a:ext cx="184731" cy="1087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2539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3600" b="0" i="0" u="none" strike="noStrike" cap="none" normalizeH="0" baseline="0" dirty="0">
              <a:ln>
                <a:noFill/>
              </a:ln>
              <a:solidFill>
                <a:srgbClr val="111111"/>
              </a:solidFill>
              <a:effectLst/>
              <a:latin typeface="SpaceGroteskRegula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0D24ED7-60A6-6AE9-EEE2-F9A23DC86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256" y="1323852"/>
            <a:ext cx="10890928" cy="50783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50784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kumimoji="0" lang="it-IT" altLang="it-IT" b="0" i="0" u="none" strike="noStrike" cap="none" normalizeH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Mancavano due giorni alla Pasqua e agli Azzimi, e i capi dei sacerdoti e gli scribi cercavano il modo di catturarlo con un inganno per farlo morire. 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Dicevano infatti: «Non durante la festa, perché non vi sia una rivolta del popolo". </a:t>
            </a:r>
            <a:endParaRPr lang="it-IT" altLang="it-IT" dirty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Gesù si trovava a </a:t>
            </a:r>
            <a:r>
              <a:rPr kumimoji="0" lang="it-IT" altLang="it-IT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Betània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nella casa di Simone il lebbroso. Mentre era a tavola, giunse una donna che aveva un vaso di alabastro, pieno di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profumo di puro nardo, di grande valore. Ella ruppe il vaso di alabastro e versò il profumo sul suo capo.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 furono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alcuni, fra loro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 si indignarono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"Perché questo spreco di profumo? 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 poteva venderlo per più di trecento denari e darli ai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poveri!". </a:t>
            </a: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 erano infuriati contro di lei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Allora Gesù disse: "Lasciatela stare; perché la infastidite? Ha compiuto un'azione buona verso di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me. 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poveri infatti li avete sempre con voi e potete far loro del bene quando volete, ma non sempre avete me.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Ella ha fatto ciò che era in suo potere, ha unto in anticipo il mio corpo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per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 sepoltura.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verità io vi dico: dovunque sarà proclamato il Vangelo, per il mondo intero, in ricordo di lei si dirà anche quello che ha fatto".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Leggere il commento di A. Maggi, </a:t>
            </a:r>
            <a:r>
              <a:rPr lang="it-IT" alt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questi tempi</a:t>
            </a:r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Garzanti, Milano 2018.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Per aspetti filologici</a:t>
            </a:r>
            <a:r>
              <a:rPr lang="it-IT" alt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apparato critico Nestle/Aland XXVIII, 136.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796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E32785-F19A-6A12-B287-8D965CF08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851" y="313509"/>
            <a:ext cx="10869158" cy="696685"/>
          </a:xfrm>
        </p:spPr>
        <p:txBody>
          <a:bodyPr>
            <a:normAutofit fontScale="90000"/>
          </a:bodyPr>
          <a:lstStyle/>
          <a:p>
            <a:r>
              <a:rPr lang="fr-FR" dirty="0"/>
              <a:t>Mc 10,41-45: DIAKONOS come titolo </a:t>
            </a:r>
            <a:r>
              <a:rPr lang="fr-FR" dirty="0" err="1"/>
              <a:t>cristologico</a:t>
            </a:r>
            <a:endParaRPr lang="it-IT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7C3185A-123B-E70A-4202-E5676FB0AA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61851" y="1575452"/>
            <a:ext cx="11116492" cy="4478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lnSpc>
                <a:spcPct val="100000"/>
              </a:lnSpc>
              <a:buSzTx/>
              <a:buNone/>
            </a:pP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Καὶ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ἀκούσ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αντες οἱ δέκα ἤρξαντο ἀγανακτεῖν περὶ Ἰακώβου καὶ Ἰωάννου. 42⸂καὶ π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ροσκ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αλεσάμενος αὐτοὺς ὁ Ἰησοῦς⸃ λέγει αὐτοῖς· Οἴδατε ὅτι οἱ δοκοῦντες ἄρχειν τῶν ἐθνῶν κατακυριεύουσιν αὐτῶν καὶ οἱ μεγάλοι αὐτῶν κατεξουσιάζουσιν αὐτῶν. 43οὐχ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οὕτως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δέ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⸀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ἐστιν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ἐν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ὑμῖν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ἀλλ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ὃς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⸀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ἂν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θέλῃ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⸂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μέγ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ας γενέσθαι⸃ ἐν ὑμῖν, ἔσται ὑμῶν </a:t>
            </a:r>
            <a:r>
              <a:rPr lang="it-IT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διάκονος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44καὶ ὃς ⸀ἂν θέλῃ ⸂ἐν ὑμῖν εἶναι⸃ πρῶτος, ἔσται πάντων δοῦλος· 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καὶ γὰρ ὁ υἱὸς τοῦ ἀνθρώπου οὐκ ἦλθεν </a:t>
            </a:r>
            <a:r>
              <a:rPr lang="it-IT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διακονηθῆναι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ἀλλὰ </a:t>
            </a:r>
            <a:r>
              <a:rPr lang="it-IT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διακονῆσαι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καὶ δοῦναι τὴν ψυχὴν αὐτοῦ λύτρον ἀντὶ πολλῶν.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500" i="0" u="none" strike="noStrike" cap="none" normalizeH="0" baseline="0" dirty="0">
              <a:ln>
                <a:noFill/>
              </a:ln>
              <a:solidFill>
                <a:srgbClr val="111111"/>
              </a:solidFill>
              <a:effectLst/>
              <a:latin typeface="PT Serif" panose="020A060304050502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Gli altri dieci, avendo sentito, cominciarono a indignarsi con Giacomo e Giovanni.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500" dirty="0">
              <a:solidFill>
                <a:srgbClr val="111111"/>
              </a:solidFill>
              <a:latin typeface="PT Serif" panose="020A060304050502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500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SpaceGroteskRegular"/>
              </a:rPr>
              <a:t>42</a:t>
            </a: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Allora Gesù li chiamò a sé e disse loro: "Voi sapete che coloro i quali sono considerati i governanti delle nazioni dominano su di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500" dirty="0">
              <a:solidFill>
                <a:srgbClr val="111111"/>
              </a:solidFill>
              <a:latin typeface="PT Serif" panose="020A060304050502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esse e i loro capi le opprimono. </a:t>
            </a:r>
            <a:r>
              <a:rPr kumimoji="0" lang="it-IT" altLang="it-IT" sz="1500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SpaceGroteskRegular"/>
              </a:rPr>
              <a:t>43</a:t>
            </a: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Tra voi però non è così; ma chi vuole diventare grande tra voi sarà vostro </a:t>
            </a:r>
            <a:r>
              <a:rPr kumimoji="0" lang="it-IT" altLang="it-IT" sz="1500" b="0" i="0" u="sng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servitore</a:t>
            </a: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, </a:t>
            </a:r>
            <a:r>
              <a:rPr kumimoji="0" lang="it-IT" altLang="it-IT" sz="1500" b="0" i="0" u="none" strike="noStrike" cap="none" normalizeH="0" baseline="30000" dirty="0">
                <a:ln>
                  <a:noFill/>
                </a:ln>
                <a:solidFill>
                  <a:srgbClr val="A6122D"/>
                </a:solidFill>
                <a:effectLst/>
                <a:latin typeface="SpaceGroteskRegular"/>
              </a:rPr>
              <a:t>44</a:t>
            </a: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e chi vuole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500" dirty="0">
              <a:solidFill>
                <a:srgbClr val="111111"/>
              </a:solidFill>
              <a:latin typeface="PT Serif" panose="020A060304050502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essere il primo tra voi  sarà schiavo di tutti. </a:t>
            </a:r>
            <a:r>
              <a:rPr lang="it-IT" altLang="it-IT" sz="1500" baseline="30000" dirty="0">
                <a:solidFill>
                  <a:srgbClr val="A6122D"/>
                </a:solidFill>
                <a:latin typeface="SpaceGroteskRegular"/>
              </a:rPr>
              <a:t>45</a:t>
            </a: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Anche il Figlio dell'uomo infatti non è venuto per farsi </a:t>
            </a:r>
            <a:r>
              <a:rPr kumimoji="0" lang="it-IT" altLang="it-IT" sz="1500" b="0" i="0" u="sng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servire</a:t>
            </a: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, ma per </a:t>
            </a:r>
            <a:r>
              <a:rPr kumimoji="0" lang="it-IT" altLang="it-IT" sz="1500" b="0" i="0" u="sng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servire</a:t>
            </a: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 e dare la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500" b="0" i="0" u="none" strike="noStrike" cap="none" normalizeH="0" baseline="0" dirty="0">
              <a:ln>
                <a:noFill/>
              </a:ln>
              <a:solidFill>
                <a:srgbClr val="111111"/>
              </a:solidFill>
              <a:effectLst/>
              <a:latin typeface="PT Serif" panose="020A06030405050202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5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PT Serif" panose="020A0603040505020204" pitchFamily="18" charset="0"/>
              </a:rPr>
              <a:t>propria vita in riscatto per molti". </a:t>
            </a:r>
            <a:r>
              <a:rPr lang="it-IT" altLang="it-IT" sz="1500" dirty="0">
                <a:solidFill>
                  <a:srgbClr val="111111"/>
                </a:solidFill>
                <a:latin typeface="PT Serif" panose="020A0603040505020204" pitchFamily="18" charset="0"/>
              </a:rPr>
              <a:t>(trad. CEI 2008)</a:t>
            </a: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565824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4308</TotalTime>
  <Words>2786</Words>
  <Application>Microsoft Office PowerPoint</Application>
  <PresentationFormat>Widescreen</PresentationFormat>
  <Paragraphs>126</Paragraphs>
  <Slides>15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Aptos</vt:lpstr>
      <vt:lpstr>Arial</vt:lpstr>
      <vt:lpstr>Grandview Display</vt:lpstr>
      <vt:lpstr>PT Serif</vt:lpstr>
      <vt:lpstr>SpaceGroteskRegular</vt:lpstr>
      <vt:lpstr>Times New Roman</vt:lpstr>
      <vt:lpstr>DashVTI</vt:lpstr>
      <vt:lpstr>«Un popolo di sacerdoti». Laici, ministeri e ordine nei testi cristiani antichi</vt:lpstr>
      <vt:lpstr>Le istituzioni della chiesa. Una premessa fondamentale</vt:lpstr>
      <vt:lpstr>Pensare storicamente e apprendere la storia del cristianesimo</vt:lpstr>
      <vt:lpstr>Ancora sulle istituzioni ecclesiastiche nei primi secoli</vt:lpstr>
      <vt:lpstr>Gesù di Nazaret e le istituzioni religiose </vt:lpstr>
      <vt:lpstr>Giovanni 14,22-24</vt:lpstr>
      <vt:lpstr>La sfida delle fonti scritte</vt:lpstr>
      <vt:lpstr>« Erano infuriati (i discepoli di Gesù) contro di lei ». Marco 14,1-9</vt:lpstr>
      <vt:lpstr>Mc 10,41-45: DIAKONOS come titolo cristologico</vt:lpstr>
      <vt:lpstr>Mt 23, 8-12</vt:lpstr>
      <vt:lpstr>Mt 16,18-23: traduzione e contesto</vt:lpstr>
      <vt:lpstr>Gv 21, 15-20: Pietro « il » pastore?!?</vt:lpstr>
      <vt:lpstr>Su alcuni passi paolini: </vt:lpstr>
      <vt:lpstr>Modelli di leadership tra I e II secolo</vt:lpstr>
      <vt:lpstr>Alcuni suggerimenti bibliografici: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Emanuele Castelli</dc:creator>
  <cp:lastModifiedBy>Emanuele Castelli</cp:lastModifiedBy>
  <cp:revision>22</cp:revision>
  <dcterms:created xsi:type="dcterms:W3CDTF">2024-10-03T21:54:58Z</dcterms:created>
  <dcterms:modified xsi:type="dcterms:W3CDTF">2025-12-09T15:50:57Z</dcterms:modified>
</cp:coreProperties>
</file>