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DF1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4C5423-21DB-4B57-BEE9-8D10780AD0D4}" v="32" dt="2026-04-07T09:13:59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useppe Caruso" userId="90fdafe3b8f0ffe5" providerId="LiveId" clId="{1410FA93-34CA-40CC-AA75-20310691BD08}"/>
    <pc:docChg chg="custSel addSld delSld modSld">
      <pc:chgData name="Giuseppe Caruso" userId="90fdafe3b8f0ffe5" providerId="LiveId" clId="{1410FA93-34CA-40CC-AA75-20310691BD08}" dt="2026-04-13T11:51:40.436" v="1062" actId="20577"/>
      <pc:docMkLst>
        <pc:docMk/>
      </pc:docMkLst>
      <pc:sldChg chg="modSp mod">
        <pc:chgData name="Giuseppe Caruso" userId="90fdafe3b8f0ffe5" providerId="LiveId" clId="{1410FA93-34CA-40CC-AA75-20310691BD08}" dt="2026-04-13T11:50:20.049" v="1047" actId="255"/>
        <pc:sldMkLst>
          <pc:docMk/>
          <pc:sldMk cId="1723012817" sldId="258"/>
        </pc:sldMkLst>
        <pc:spChg chg="mod">
          <ac:chgData name="Giuseppe Caruso" userId="90fdafe3b8f0ffe5" providerId="LiveId" clId="{1410FA93-34CA-40CC-AA75-20310691BD08}" dt="2026-04-13T11:50:20.049" v="1047" actId="255"/>
          <ac:spMkLst>
            <pc:docMk/>
            <pc:sldMk cId="1723012817" sldId="258"/>
            <ac:spMk id="2" creationId="{AA939E9B-28EB-520A-595D-E6550A3CD820}"/>
          </ac:spMkLst>
        </pc:spChg>
        <pc:spChg chg="mod">
          <ac:chgData name="Giuseppe Caruso" userId="90fdafe3b8f0ffe5" providerId="LiveId" clId="{1410FA93-34CA-40CC-AA75-20310691BD08}" dt="2026-04-13T11:50:12.688" v="1046" actId="255"/>
          <ac:spMkLst>
            <pc:docMk/>
            <pc:sldMk cId="1723012817" sldId="258"/>
            <ac:spMk id="3" creationId="{96E42C04-EC91-A23D-004B-D585A4778345}"/>
          </ac:spMkLst>
        </pc:spChg>
      </pc:sldChg>
      <pc:sldChg chg="modSp mod">
        <pc:chgData name="Giuseppe Caruso" userId="90fdafe3b8f0ffe5" providerId="LiveId" clId="{1410FA93-34CA-40CC-AA75-20310691BD08}" dt="2026-04-09T18:40:14.496" v="883" actId="6549"/>
        <pc:sldMkLst>
          <pc:docMk/>
          <pc:sldMk cId="2745297732" sldId="259"/>
        </pc:sldMkLst>
        <pc:spChg chg="mod">
          <ac:chgData name="Giuseppe Caruso" userId="90fdafe3b8f0ffe5" providerId="LiveId" clId="{1410FA93-34CA-40CC-AA75-20310691BD08}" dt="2026-04-05T15:35:05.827" v="719" actId="113"/>
          <ac:spMkLst>
            <pc:docMk/>
            <pc:sldMk cId="2745297732" sldId="259"/>
            <ac:spMk id="2" creationId="{63306064-3958-D1DD-B3B3-2C16696ED0D5}"/>
          </ac:spMkLst>
        </pc:spChg>
        <pc:spChg chg="mod">
          <ac:chgData name="Giuseppe Caruso" userId="90fdafe3b8f0ffe5" providerId="LiveId" clId="{1410FA93-34CA-40CC-AA75-20310691BD08}" dt="2026-04-09T18:40:14.496" v="883" actId="6549"/>
          <ac:spMkLst>
            <pc:docMk/>
            <pc:sldMk cId="2745297732" sldId="259"/>
            <ac:spMk id="3" creationId="{E0540794-E329-1107-84B0-0E6C2D056848}"/>
          </ac:spMkLst>
        </pc:spChg>
      </pc:sldChg>
      <pc:sldChg chg="modSp mod">
        <pc:chgData name="Giuseppe Caruso" userId="90fdafe3b8f0ffe5" providerId="LiveId" clId="{1410FA93-34CA-40CC-AA75-20310691BD08}" dt="2026-04-09T18:39:41.231" v="882" actId="20577"/>
        <pc:sldMkLst>
          <pc:docMk/>
          <pc:sldMk cId="2541597653" sldId="260"/>
        </pc:sldMkLst>
        <pc:spChg chg="mod">
          <ac:chgData name="Giuseppe Caruso" userId="90fdafe3b8f0ffe5" providerId="LiveId" clId="{1410FA93-34CA-40CC-AA75-20310691BD08}" dt="2026-04-05T15:34:51.874" v="716" actId="113"/>
          <ac:spMkLst>
            <pc:docMk/>
            <pc:sldMk cId="2541597653" sldId="260"/>
            <ac:spMk id="2" creationId="{15630C03-F83D-1408-FF33-A09CDCA8F526}"/>
          </ac:spMkLst>
        </pc:spChg>
        <pc:spChg chg="mod">
          <ac:chgData name="Giuseppe Caruso" userId="90fdafe3b8f0ffe5" providerId="LiveId" clId="{1410FA93-34CA-40CC-AA75-20310691BD08}" dt="2026-04-09T18:39:41.231" v="882" actId="20577"/>
          <ac:spMkLst>
            <pc:docMk/>
            <pc:sldMk cId="2541597653" sldId="260"/>
            <ac:spMk id="3" creationId="{B1B6C96C-AFB0-A655-6F6A-11499DA61824}"/>
          </ac:spMkLst>
        </pc:spChg>
      </pc:sldChg>
      <pc:sldChg chg="modSp mod">
        <pc:chgData name="Giuseppe Caruso" userId="90fdafe3b8f0ffe5" providerId="LiveId" clId="{1410FA93-34CA-40CC-AA75-20310691BD08}" dt="2026-04-07T06:58:38.636" v="753" actId="113"/>
        <pc:sldMkLst>
          <pc:docMk/>
          <pc:sldMk cId="3241638749" sldId="261"/>
        </pc:sldMkLst>
        <pc:spChg chg="mod">
          <ac:chgData name="Giuseppe Caruso" userId="90fdafe3b8f0ffe5" providerId="LiveId" clId="{1410FA93-34CA-40CC-AA75-20310691BD08}" dt="2026-04-07T06:58:38.636" v="753" actId="113"/>
          <ac:spMkLst>
            <pc:docMk/>
            <pc:sldMk cId="3241638749" sldId="261"/>
            <ac:spMk id="2" creationId="{4C276303-D12E-CFD5-7FE1-D94B7EF11002}"/>
          </ac:spMkLst>
        </pc:spChg>
        <pc:spChg chg="mod">
          <ac:chgData name="Giuseppe Caruso" userId="90fdafe3b8f0ffe5" providerId="LiveId" clId="{1410FA93-34CA-40CC-AA75-20310691BD08}" dt="2026-04-07T06:55:50.680" v="742" actId="113"/>
          <ac:spMkLst>
            <pc:docMk/>
            <pc:sldMk cId="3241638749" sldId="261"/>
            <ac:spMk id="3" creationId="{86933E13-3C19-F0C0-1277-963272EAD103}"/>
          </ac:spMkLst>
        </pc:spChg>
      </pc:sldChg>
      <pc:sldChg chg="modSp mod">
        <pc:chgData name="Giuseppe Caruso" userId="90fdafe3b8f0ffe5" providerId="LiveId" clId="{1410FA93-34CA-40CC-AA75-20310691BD08}" dt="2026-04-13T11:47:10.799" v="966" actId="20577"/>
        <pc:sldMkLst>
          <pc:docMk/>
          <pc:sldMk cId="2275862812" sldId="262"/>
        </pc:sldMkLst>
        <pc:spChg chg="mod">
          <ac:chgData name="Giuseppe Caruso" userId="90fdafe3b8f0ffe5" providerId="LiveId" clId="{1410FA93-34CA-40CC-AA75-20310691BD08}" dt="2026-04-07T06:58:46.044" v="754" actId="113"/>
          <ac:spMkLst>
            <pc:docMk/>
            <pc:sldMk cId="2275862812" sldId="262"/>
            <ac:spMk id="2" creationId="{EAE70F67-3ED4-2AEA-6FED-072A3CEBAF59}"/>
          </ac:spMkLst>
        </pc:spChg>
        <pc:spChg chg="mod">
          <ac:chgData name="Giuseppe Caruso" userId="90fdafe3b8f0ffe5" providerId="LiveId" clId="{1410FA93-34CA-40CC-AA75-20310691BD08}" dt="2026-04-13T11:47:10.799" v="966" actId="20577"/>
          <ac:spMkLst>
            <pc:docMk/>
            <pc:sldMk cId="2275862812" sldId="262"/>
            <ac:spMk id="3" creationId="{5BEFE06B-B755-DAF9-D914-510E06F22296}"/>
          </ac:spMkLst>
        </pc:spChg>
      </pc:sldChg>
      <pc:sldChg chg="modSp mod">
        <pc:chgData name="Giuseppe Caruso" userId="90fdafe3b8f0ffe5" providerId="LiveId" clId="{1410FA93-34CA-40CC-AA75-20310691BD08}" dt="2026-04-09T18:41:26.602" v="904" actId="114"/>
        <pc:sldMkLst>
          <pc:docMk/>
          <pc:sldMk cId="1068412428" sldId="263"/>
        </pc:sldMkLst>
        <pc:spChg chg="mod">
          <ac:chgData name="Giuseppe Caruso" userId="90fdafe3b8f0ffe5" providerId="LiveId" clId="{1410FA93-34CA-40CC-AA75-20310691BD08}" dt="2026-04-07T06:58:53.964" v="755" actId="113"/>
          <ac:spMkLst>
            <pc:docMk/>
            <pc:sldMk cId="1068412428" sldId="263"/>
            <ac:spMk id="2" creationId="{9E045927-DDAF-0B17-DC9F-502E91D42EE2}"/>
          </ac:spMkLst>
        </pc:spChg>
        <pc:spChg chg="mod">
          <ac:chgData name="Giuseppe Caruso" userId="90fdafe3b8f0ffe5" providerId="LiveId" clId="{1410FA93-34CA-40CC-AA75-20310691BD08}" dt="2026-04-09T18:41:26.602" v="904" actId="114"/>
          <ac:spMkLst>
            <pc:docMk/>
            <pc:sldMk cId="1068412428" sldId="263"/>
            <ac:spMk id="3" creationId="{25AA1535-5626-A73E-2429-5DD81978ECCD}"/>
          </ac:spMkLst>
        </pc:spChg>
      </pc:sldChg>
      <pc:sldChg chg="modSp mod">
        <pc:chgData name="Giuseppe Caruso" userId="90fdafe3b8f0ffe5" providerId="LiveId" clId="{1410FA93-34CA-40CC-AA75-20310691BD08}" dt="2026-04-13T11:50:39.554" v="1048" actId="114"/>
        <pc:sldMkLst>
          <pc:docMk/>
          <pc:sldMk cId="1612644741" sldId="265"/>
        </pc:sldMkLst>
        <pc:spChg chg="mod">
          <ac:chgData name="Giuseppe Caruso" userId="90fdafe3b8f0ffe5" providerId="LiveId" clId="{1410FA93-34CA-40CC-AA75-20310691BD08}" dt="2026-04-07T06:59:00.012" v="756" actId="113"/>
          <ac:spMkLst>
            <pc:docMk/>
            <pc:sldMk cId="1612644741" sldId="265"/>
            <ac:spMk id="2" creationId="{727E732C-053C-C369-EBD7-B8A1E8B4C1D7}"/>
          </ac:spMkLst>
        </pc:spChg>
        <pc:spChg chg="mod">
          <ac:chgData name="Giuseppe Caruso" userId="90fdafe3b8f0ffe5" providerId="LiveId" clId="{1410FA93-34CA-40CC-AA75-20310691BD08}" dt="2026-04-13T11:50:39.554" v="1048" actId="114"/>
          <ac:spMkLst>
            <pc:docMk/>
            <pc:sldMk cId="1612644741" sldId="265"/>
            <ac:spMk id="3" creationId="{D9D21975-E75E-13CE-0F2C-81E1E5F131FD}"/>
          </ac:spMkLst>
        </pc:spChg>
      </pc:sldChg>
      <pc:sldChg chg="modSp mod">
        <pc:chgData name="Giuseppe Caruso" userId="90fdafe3b8f0ffe5" providerId="LiveId" clId="{1410FA93-34CA-40CC-AA75-20310691BD08}" dt="2026-04-10T15:14:39.036" v="906" actId="20577"/>
        <pc:sldMkLst>
          <pc:docMk/>
          <pc:sldMk cId="312517320" sldId="266"/>
        </pc:sldMkLst>
        <pc:spChg chg="mod">
          <ac:chgData name="Giuseppe Caruso" userId="90fdafe3b8f0ffe5" providerId="LiveId" clId="{1410FA93-34CA-40CC-AA75-20310691BD08}" dt="2026-04-07T06:59:08.889" v="758" actId="14100"/>
          <ac:spMkLst>
            <pc:docMk/>
            <pc:sldMk cId="312517320" sldId="266"/>
            <ac:spMk id="2" creationId="{6659DDEA-FA38-B19D-394B-4381F7623068}"/>
          </ac:spMkLst>
        </pc:spChg>
        <pc:spChg chg="mod">
          <ac:chgData name="Giuseppe Caruso" userId="90fdafe3b8f0ffe5" providerId="LiveId" clId="{1410FA93-34CA-40CC-AA75-20310691BD08}" dt="2026-04-10T15:14:39.036" v="906" actId="20577"/>
          <ac:spMkLst>
            <pc:docMk/>
            <pc:sldMk cId="312517320" sldId="266"/>
            <ac:spMk id="3" creationId="{74D6877B-82ED-4EDC-1B4E-208944D109EF}"/>
          </ac:spMkLst>
        </pc:spChg>
      </pc:sldChg>
      <pc:sldChg chg="modSp mod">
        <pc:chgData name="Giuseppe Caruso" userId="90fdafe3b8f0ffe5" providerId="LiveId" clId="{1410FA93-34CA-40CC-AA75-20310691BD08}" dt="2026-04-07T06:59:15.540" v="759" actId="113"/>
        <pc:sldMkLst>
          <pc:docMk/>
          <pc:sldMk cId="3539766364" sldId="267"/>
        </pc:sldMkLst>
        <pc:spChg chg="mod">
          <ac:chgData name="Giuseppe Caruso" userId="90fdafe3b8f0ffe5" providerId="LiveId" clId="{1410FA93-34CA-40CC-AA75-20310691BD08}" dt="2026-04-07T06:59:15.540" v="759" actId="113"/>
          <ac:spMkLst>
            <pc:docMk/>
            <pc:sldMk cId="3539766364" sldId="267"/>
            <ac:spMk id="2" creationId="{3D51665F-727B-20BD-CCDE-748B2A395705}"/>
          </ac:spMkLst>
        </pc:spChg>
        <pc:spChg chg="mod">
          <ac:chgData name="Giuseppe Caruso" userId="90fdafe3b8f0ffe5" providerId="LiveId" clId="{1410FA93-34CA-40CC-AA75-20310691BD08}" dt="2026-04-07T06:57:01.759" v="750" actId="113"/>
          <ac:spMkLst>
            <pc:docMk/>
            <pc:sldMk cId="3539766364" sldId="267"/>
            <ac:spMk id="3" creationId="{F52558CC-B763-413E-17A1-268CD55DB4C5}"/>
          </ac:spMkLst>
        </pc:spChg>
      </pc:sldChg>
      <pc:sldChg chg="modSp new mod setBg">
        <pc:chgData name="Giuseppe Caruso" userId="90fdafe3b8f0ffe5" providerId="LiveId" clId="{1410FA93-34CA-40CC-AA75-20310691BD08}" dt="2026-04-13T11:51:10.092" v="1050" actId="20577"/>
        <pc:sldMkLst>
          <pc:docMk/>
          <pc:sldMk cId="2900590479" sldId="268"/>
        </pc:sldMkLst>
        <pc:spChg chg="mod">
          <ac:chgData name="Giuseppe Caruso" userId="90fdafe3b8f0ffe5" providerId="LiveId" clId="{1410FA93-34CA-40CC-AA75-20310691BD08}" dt="2026-04-13T11:51:10.092" v="1050" actId="20577"/>
          <ac:spMkLst>
            <pc:docMk/>
            <pc:sldMk cId="2900590479" sldId="268"/>
            <ac:spMk id="2" creationId="{B0393B5D-F270-18B3-82BE-D077CA096CAA}"/>
          </ac:spMkLst>
        </pc:spChg>
        <pc:spChg chg="mod">
          <ac:chgData name="Giuseppe Caruso" userId="90fdafe3b8f0ffe5" providerId="LiveId" clId="{1410FA93-34CA-40CC-AA75-20310691BD08}" dt="2026-04-07T06:57:16.446" v="752" actId="113"/>
          <ac:spMkLst>
            <pc:docMk/>
            <pc:sldMk cId="2900590479" sldId="268"/>
            <ac:spMk id="3" creationId="{3B5BA384-F233-6000-6128-BA9202A48C08}"/>
          </ac:spMkLst>
        </pc:spChg>
      </pc:sldChg>
      <pc:sldChg chg="modSp new mod setBg">
        <pc:chgData name="Giuseppe Caruso" userId="90fdafe3b8f0ffe5" providerId="LiveId" clId="{1410FA93-34CA-40CC-AA75-20310691BD08}" dt="2026-04-13T11:51:14.827" v="1052" actId="20577"/>
        <pc:sldMkLst>
          <pc:docMk/>
          <pc:sldMk cId="443468374" sldId="269"/>
        </pc:sldMkLst>
        <pc:spChg chg="mod">
          <ac:chgData name="Giuseppe Caruso" userId="90fdafe3b8f0ffe5" providerId="LiveId" clId="{1410FA93-34CA-40CC-AA75-20310691BD08}" dt="2026-04-13T11:51:14.827" v="1052" actId="20577"/>
          <ac:spMkLst>
            <pc:docMk/>
            <pc:sldMk cId="443468374" sldId="269"/>
            <ac:spMk id="2" creationId="{B169F0AF-896F-0386-4DCB-C1E2F78B298C}"/>
          </ac:spMkLst>
        </pc:spChg>
        <pc:spChg chg="mod">
          <ac:chgData name="Giuseppe Caruso" userId="90fdafe3b8f0ffe5" providerId="LiveId" clId="{1410FA93-34CA-40CC-AA75-20310691BD08}" dt="2026-04-13T11:47:58.216" v="967" actId="20577"/>
          <ac:spMkLst>
            <pc:docMk/>
            <pc:sldMk cId="443468374" sldId="269"/>
            <ac:spMk id="3" creationId="{699A515D-12EB-979C-B33D-96C903DCC9E5}"/>
          </ac:spMkLst>
        </pc:spChg>
      </pc:sldChg>
      <pc:sldChg chg="modSp new mod setBg">
        <pc:chgData name="Giuseppe Caruso" userId="90fdafe3b8f0ffe5" providerId="LiveId" clId="{1410FA93-34CA-40CC-AA75-20310691BD08}" dt="2026-04-13T11:51:19.556" v="1054" actId="20577"/>
        <pc:sldMkLst>
          <pc:docMk/>
          <pc:sldMk cId="489722293" sldId="270"/>
        </pc:sldMkLst>
        <pc:spChg chg="mod">
          <ac:chgData name="Giuseppe Caruso" userId="90fdafe3b8f0ffe5" providerId="LiveId" clId="{1410FA93-34CA-40CC-AA75-20310691BD08}" dt="2026-04-13T11:51:19.556" v="1054" actId="20577"/>
          <ac:spMkLst>
            <pc:docMk/>
            <pc:sldMk cId="489722293" sldId="270"/>
            <ac:spMk id="2" creationId="{03CE9491-A554-1159-D750-3B41FDFDD71F}"/>
          </ac:spMkLst>
        </pc:spChg>
        <pc:spChg chg="mod">
          <ac:chgData name="Giuseppe Caruso" userId="90fdafe3b8f0ffe5" providerId="LiveId" clId="{1410FA93-34CA-40CC-AA75-20310691BD08}" dt="2026-04-07T06:59:41.027" v="769" actId="20577"/>
          <ac:spMkLst>
            <pc:docMk/>
            <pc:sldMk cId="489722293" sldId="270"/>
            <ac:spMk id="3" creationId="{4E7637D9-D88F-F91F-3793-90EA76ADA45D}"/>
          </ac:spMkLst>
        </pc:spChg>
      </pc:sldChg>
      <pc:sldChg chg="modSp new mod setBg">
        <pc:chgData name="Giuseppe Caruso" userId="90fdafe3b8f0ffe5" providerId="LiveId" clId="{1410FA93-34CA-40CC-AA75-20310691BD08}" dt="2026-04-13T11:51:25.668" v="1056" actId="20577"/>
        <pc:sldMkLst>
          <pc:docMk/>
          <pc:sldMk cId="3121823526" sldId="271"/>
        </pc:sldMkLst>
        <pc:spChg chg="mod">
          <ac:chgData name="Giuseppe Caruso" userId="90fdafe3b8f0ffe5" providerId="LiveId" clId="{1410FA93-34CA-40CC-AA75-20310691BD08}" dt="2026-04-13T11:51:25.668" v="1056" actId="20577"/>
          <ac:spMkLst>
            <pc:docMk/>
            <pc:sldMk cId="3121823526" sldId="271"/>
            <ac:spMk id="2" creationId="{3B04F49F-66EA-BF1A-BDA8-E2642E214730}"/>
          </ac:spMkLst>
        </pc:spChg>
        <pc:spChg chg="mod">
          <ac:chgData name="Giuseppe Caruso" userId="90fdafe3b8f0ffe5" providerId="LiveId" clId="{1410FA93-34CA-40CC-AA75-20310691BD08}" dt="2026-04-05T15:27:29.027" v="622" actId="255"/>
          <ac:spMkLst>
            <pc:docMk/>
            <pc:sldMk cId="3121823526" sldId="271"/>
            <ac:spMk id="3" creationId="{5E810A04-22C6-1737-0A62-DDA5D6A1E323}"/>
          </ac:spMkLst>
        </pc:spChg>
      </pc:sldChg>
      <pc:sldChg chg="modSp new mod setBg">
        <pc:chgData name="Giuseppe Caruso" userId="90fdafe3b8f0ffe5" providerId="LiveId" clId="{1410FA93-34CA-40CC-AA75-20310691BD08}" dt="2026-04-13T11:51:30.851" v="1058" actId="20577"/>
        <pc:sldMkLst>
          <pc:docMk/>
          <pc:sldMk cId="1205432202" sldId="272"/>
        </pc:sldMkLst>
        <pc:spChg chg="mod">
          <ac:chgData name="Giuseppe Caruso" userId="90fdafe3b8f0ffe5" providerId="LiveId" clId="{1410FA93-34CA-40CC-AA75-20310691BD08}" dt="2026-04-13T11:51:30.851" v="1058" actId="20577"/>
          <ac:spMkLst>
            <pc:docMk/>
            <pc:sldMk cId="1205432202" sldId="272"/>
            <ac:spMk id="2" creationId="{09A2CC3B-E06F-AA4C-576C-549E779C6B44}"/>
          </ac:spMkLst>
        </pc:spChg>
        <pc:spChg chg="mod">
          <ac:chgData name="Giuseppe Caruso" userId="90fdafe3b8f0ffe5" providerId="LiveId" clId="{1410FA93-34CA-40CC-AA75-20310691BD08}" dt="2026-04-13T11:49:13.374" v="1042" actId="20577"/>
          <ac:spMkLst>
            <pc:docMk/>
            <pc:sldMk cId="1205432202" sldId="272"/>
            <ac:spMk id="3" creationId="{6972E23D-6F63-9FE9-26BA-27132F88637D}"/>
          </ac:spMkLst>
        </pc:spChg>
      </pc:sldChg>
      <pc:sldChg chg="modSp new mod setBg">
        <pc:chgData name="Giuseppe Caruso" userId="90fdafe3b8f0ffe5" providerId="LiveId" clId="{1410FA93-34CA-40CC-AA75-20310691BD08}" dt="2026-04-13T11:51:35.356" v="1060" actId="20577"/>
        <pc:sldMkLst>
          <pc:docMk/>
          <pc:sldMk cId="174761394" sldId="273"/>
        </pc:sldMkLst>
        <pc:spChg chg="mod">
          <ac:chgData name="Giuseppe Caruso" userId="90fdafe3b8f0ffe5" providerId="LiveId" clId="{1410FA93-34CA-40CC-AA75-20310691BD08}" dt="2026-04-13T11:51:35.356" v="1060" actId="20577"/>
          <ac:spMkLst>
            <pc:docMk/>
            <pc:sldMk cId="174761394" sldId="273"/>
            <ac:spMk id="2" creationId="{15916A0B-3491-B846-201E-795C8D197207}"/>
          </ac:spMkLst>
        </pc:spChg>
        <pc:spChg chg="mod">
          <ac:chgData name="Giuseppe Caruso" userId="90fdafe3b8f0ffe5" providerId="LiveId" clId="{1410FA93-34CA-40CC-AA75-20310691BD08}" dt="2026-04-13T11:49:38.564" v="1045" actId="20577"/>
          <ac:spMkLst>
            <pc:docMk/>
            <pc:sldMk cId="174761394" sldId="273"/>
            <ac:spMk id="3" creationId="{3007BF9A-E5E5-390C-943C-21D5384E9005}"/>
          </ac:spMkLst>
        </pc:spChg>
      </pc:sldChg>
      <pc:sldChg chg="modSp new mod setBg">
        <pc:chgData name="Giuseppe Caruso" userId="90fdafe3b8f0ffe5" providerId="LiveId" clId="{1410FA93-34CA-40CC-AA75-20310691BD08}" dt="2026-04-13T11:51:40.436" v="1062" actId="20577"/>
        <pc:sldMkLst>
          <pc:docMk/>
          <pc:sldMk cId="3442403144" sldId="274"/>
        </pc:sldMkLst>
        <pc:spChg chg="mod">
          <ac:chgData name="Giuseppe Caruso" userId="90fdafe3b8f0ffe5" providerId="LiveId" clId="{1410FA93-34CA-40CC-AA75-20310691BD08}" dt="2026-04-13T11:51:40.436" v="1062" actId="20577"/>
          <ac:spMkLst>
            <pc:docMk/>
            <pc:sldMk cId="3442403144" sldId="274"/>
            <ac:spMk id="2" creationId="{0A80DF33-9A77-5103-F4D6-724C4830C484}"/>
          </ac:spMkLst>
        </pc:spChg>
        <pc:spChg chg="mod">
          <ac:chgData name="Giuseppe Caruso" userId="90fdafe3b8f0ffe5" providerId="LiveId" clId="{1410FA93-34CA-40CC-AA75-20310691BD08}" dt="2026-04-05T15:25:36.028" v="612" actId="14100"/>
          <ac:spMkLst>
            <pc:docMk/>
            <pc:sldMk cId="3442403144" sldId="274"/>
            <ac:spMk id="3" creationId="{9B0E06F9-5B9B-80CA-4A44-3DA3C795BF98}"/>
          </ac:spMkLst>
        </pc:spChg>
      </pc:sldChg>
      <pc:sldChg chg="modSp new mod setBg">
        <pc:chgData name="Giuseppe Caruso" userId="90fdafe3b8f0ffe5" providerId="LiveId" clId="{1410FA93-34CA-40CC-AA75-20310691BD08}" dt="2026-04-07T09:14:30.485" v="876" actId="27636"/>
        <pc:sldMkLst>
          <pc:docMk/>
          <pc:sldMk cId="3352835726" sldId="275"/>
        </pc:sldMkLst>
        <pc:spChg chg="mod">
          <ac:chgData name="Giuseppe Caruso" userId="90fdafe3b8f0ffe5" providerId="LiveId" clId="{1410FA93-34CA-40CC-AA75-20310691BD08}" dt="2026-04-07T09:12:53.481" v="774" actId="14100"/>
          <ac:spMkLst>
            <pc:docMk/>
            <pc:sldMk cId="3352835726" sldId="275"/>
            <ac:spMk id="2" creationId="{04944712-A122-47A1-8903-81A6BDA8ACCD}"/>
          </ac:spMkLst>
        </pc:spChg>
        <pc:spChg chg="mod">
          <ac:chgData name="Giuseppe Caruso" userId="90fdafe3b8f0ffe5" providerId="LiveId" clId="{1410FA93-34CA-40CC-AA75-20310691BD08}" dt="2026-04-07T09:14:30.485" v="876" actId="27636"/>
          <ac:spMkLst>
            <pc:docMk/>
            <pc:sldMk cId="3352835726" sldId="275"/>
            <ac:spMk id="3" creationId="{F04BE471-8330-F6AF-DC32-1030FC36986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D32499-7329-5224-7B38-C27D286F7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19D906C-B201-4803-9DA1-C08002D8E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588FEE-8048-E641-A4B3-20E57C2FD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F669500-2501-1DB3-96CD-581A1A109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32A2EA-E94D-82DB-E01F-231D187FE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695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2366EC-03FF-C545-485D-5C207DFD2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52A3F6F-0216-4B17-7014-5DA6FB5A8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E46909-9D41-8B4E-DA82-86BABCEBC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7727E-FAFC-8D7F-B9D6-6389E9A4A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8CCFCF-621D-F73B-6762-61D24DEEF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6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CFBA4C1-D3C1-7C3D-7DAA-83D44F9ECD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420A4A6-1193-4027-1428-798A7F2CCF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05ECC4-5EBE-BD0D-DC0F-B84A4B3F5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2AB150-13FC-58CE-0BB8-2936A1DB5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9B123E7-7253-3891-BC20-157D13118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88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D3E0EB-E9DB-E3F9-A176-BA37F6B12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10DB06-B4D0-319D-2D3C-10EFFE178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9907CB-E21B-6D59-7F0F-6AD69F089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95705B-10E9-C080-F91F-385C73C16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B7B14F-DCE5-B8AB-006F-F3DA3F513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0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A11E40-4A75-BF41-9080-17A26D0A2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03B2E2E-B876-B53C-31B3-28E6426C1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11C04E6-68D0-9480-3D75-B42D91398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9C24A0-6AAE-02C2-64F5-DAD99C196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5C61FF-2E2F-6412-2A0C-CFB58B4A5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1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AD0101-7B4D-1C7E-4C3D-105BA9A5B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C4763A-A8BA-C9C1-5754-34DB9C4092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37BC0B5-0D51-43FA-1773-94EA9A2231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D035AD-8169-4DC1-1696-B93926298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4BD6A7F-72D0-87EF-3E56-2D408B986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C1110C0-C745-BD51-53E8-3654BCE37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3781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DCD3E7-88B7-2CD2-2F50-83109FB44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4137E75-2000-C99B-51DA-51FFB543E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DAB064A-16D6-7BD8-CC7F-97AE593DC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343B014-9024-BAB8-A285-A8DC5620E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A5B5205-EEA5-68EB-308C-7E35059933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CB7AA8F-0C1F-B257-5DFE-3884F6BBF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005E7A9-CA18-D334-99FC-647EB1EA1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F91DD3B-B353-CC35-A1F5-151F31D4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952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3B867C-5AA0-7FCA-57EE-C0A9FB492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BCA815C-3BC3-C3E0-4D6C-F353EEA4F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B30E3FB-2A00-8A6F-632E-1222AA184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C9BA736-500A-B724-F519-3BE90FD01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571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DC7E9E3-2A3C-F21D-3632-64DB77401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2CA7FBC-A552-2CA1-DDE1-177AC449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316BD11-ECE3-3558-F97E-CBB8C0D99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585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32A451-6E9B-F412-FD32-C80A9D29B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1D403B-F1A2-0A00-A026-B643D99B1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63E116D-09FB-7C6B-5288-B7D37F01B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B4BE04E-366A-2221-74C2-9564D43DA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F133932-B26D-7F14-5616-2CC8E0438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8040E1-A191-6674-E179-A1A7FDBC8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93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229CB1-4A14-3837-7553-4E503C2E1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569F10F-D82F-8197-1CF9-487E3BA24B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A097E81-3B48-AC62-7526-AC8F3349B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007F4B6-4E60-8FA9-0810-946B93DA8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F43F266-E403-17FA-285E-0D195B8ED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92371DA-8520-D73A-8A43-01F86D8CE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2500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992E408-749E-9FE7-C9D3-3A266CBFD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958E35-EB7A-02B0-2F50-BE9DF719E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D1AD4CA-6926-97AD-4E23-7DE83B77E1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170B9E-E730-47C2-AB1A-5637F971EC0B}" type="datetimeFigureOut">
              <a:rPr lang="it-IT" smtClean="0"/>
              <a:t>13/04/2026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DBA793-252C-571F-D1D1-845A4B8E1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5FBE8D-5D59-C260-DEEB-ABBDDF8E9C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0AFF5B-CB51-41DF-8982-560FAF5E743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07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944712-A122-47A1-8903-81A6BDA8A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0624"/>
            <a:ext cx="9144000" cy="3089339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Albertus Extra Bold" panose="020E080204030402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IL SENSO DEI CRISTIANI PER LA STORIA:</a:t>
            </a:r>
            <a:br>
              <a:rPr lang="it-IT" dirty="0">
                <a:latin typeface="Albertus Extra Bold" panose="020E080204030402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br>
              <a:rPr lang="it-IT" dirty="0">
                <a:latin typeface="Albertus Extra Bold" panose="020E080204030402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it-IT" dirty="0">
                <a:latin typeface="Albertus Extra Bold" panose="020E0802040304020204" pitchFamily="34" charset="0"/>
                <a:ea typeface="ADLaM Display" panose="02010000000000000000" pitchFamily="2" charset="0"/>
                <a:cs typeface="ADLaM Display" panose="02010000000000000000" pitchFamily="2" charset="0"/>
              </a:rPr>
              <a:t>MOTIVAZIONI ED ESITI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04BE471-8330-F6AF-DC32-1030FC369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42730"/>
          </a:xfrm>
        </p:spPr>
        <p:txBody>
          <a:bodyPr>
            <a:normAutofit/>
          </a:bodyPr>
          <a:lstStyle/>
          <a:p>
            <a:endParaRPr lang="it-IT" dirty="0">
              <a:latin typeface="Albertus Extra Bold" panose="020E0802040304020204" pitchFamily="34" charset="0"/>
            </a:endParaRPr>
          </a:p>
          <a:p>
            <a:r>
              <a:rPr lang="it-IT" dirty="0">
                <a:latin typeface="Albertus Extra Bold" panose="020E0802040304020204" pitchFamily="34" charset="0"/>
              </a:rPr>
              <a:t>Giuseppe Caruso OSA</a:t>
            </a:r>
          </a:p>
          <a:p>
            <a:r>
              <a:rPr lang="it-IT" dirty="0">
                <a:latin typeface="Albertus Extra Bold" panose="020E0802040304020204" pitchFamily="34" charset="0"/>
              </a:rPr>
              <a:t>Pontificio Istituto Patristico «</a:t>
            </a:r>
            <a:r>
              <a:rPr lang="it-IT" dirty="0" err="1">
                <a:latin typeface="Albertus Extra Bold" panose="020E0802040304020204" pitchFamily="34" charset="0"/>
              </a:rPr>
              <a:t>Augustinianum</a:t>
            </a:r>
            <a:r>
              <a:rPr lang="it-IT" dirty="0">
                <a:latin typeface="Albertus Extra Bold" panose="020E0802040304020204" pitchFamily="34" charset="0"/>
              </a:rPr>
              <a:t>» – Roma</a:t>
            </a:r>
          </a:p>
          <a:p>
            <a:r>
              <a:rPr lang="it-IT" dirty="0">
                <a:latin typeface="Albertus Extra Bold" panose="020E0802040304020204" pitchFamily="34" charset="0"/>
              </a:rPr>
              <a:t>10 aprile 2026</a:t>
            </a:r>
          </a:p>
        </p:txBody>
      </p:sp>
    </p:spTree>
    <p:extLst>
      <p:ext uri="{BB962C8B-B14F-4D97-AF65-F5344CB8AC3E}">
        <p14:creationId xmlns:p14="http://schemas.microsoft.com/office/powerpoint/2010/main" val="3352835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7E732C-053C-C369-EBD7-B8A1E8B4C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3776" y="118873"/>
            <a:ext cx="9601200" cy="978407"/>
          </a:xfrm>
        </p:spPr>
        <p:txBody>
          <a:bodyPr>
            <a:normAutofit/>
          </a:bodyPr>
          <a:lstStyle/>
          <a:p>
            <a:pPr algn="l"/>
            <a:r>
              <a:rPr lang="it-IT" sz="4800" b="1" dirty="0" err="1">
                <a:latin typeface="Albertus Extra Bold" panose="020E0802040304020204" pitchFamily="34" charset="0"/>
              </a:rPr>
              <a:t>Orosio</a:t>
            </a:r>
            <a:r>
              <a:rPr lang="it-IT" sz="4800" b="1" dirty="0">
                <a:latin typeface="Albertus Extra Bold" panose="020E0802040304020204" pitchFamily="34" charset="0"/>
              </a:rPr>
              <a:t> (380-420)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9D21975-E75E-13CE-0F2C-81E1E5F13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968" y="1188720"/>
            <a:ext cx="9781032" cy="5020056"/>
          </a:xfrm>
        </p:spPr>
        <p:txBody>
          <a:bodyPr>
            <a:normAutofit/>
          </a:bodyPr>
          <a:lstStyle/>
          <a:p>
            <a:r>
              <a:rPr lang="it-IT" sz="4000" b="1" dirty="0">
                <a:latin typeface="Albertus Extra Bold" panose="020E0802040304020204" pitchFamily="34" charset="0"/>
              </a:rPr>
              <a:t>Ne l’altra </a:t>
            </a:r>
            <a:r>
              <a:rPr lang="it-IT" sz="4000" b="1" dirty="0" err="1">
                <a:latin typeface="Albertus Extra Bold" panose="020E0802040304020204" pitchFamily="34" charset="0"/>
              </a:rPr>
              <a:t>piccioletta</a:t>
            </a:r>
            <a:r>
              <a:rPr lang="it-IT" sz="4000" b="1" dirty="0">
                <a:latin typeface="Albertus Extra Bold" panose="020E0802040304020204" pitchFamily="34" charset="0"/>
              </a:rPr>
              <a:t> luce ride</a:t>
            </a:r>
            <a:br>
              <a:rPr lang="it-IT" sz="4000" b="1" dirty="0">
                <a:latin typeface="Albertus Extra Bold" panose="020E0802040304020204" pitchFamily="34" charset="0"/>
              </a:rPr>
            </a:br>
            <a:r>
              <a:rPr lang="it-IT" sz="4000" b="1" dirty="0">
                <a:latin typeface="Albertus Extra Bold" panose="020E0802040304020204" pitchFamily="34" charset="0"/>
              </a:rPr>
              <a:t>quello avvocato de’ tempi cristiani</a:t>
            </a:r>
            <a:br>
              <a:rPr lang="it-IT" sz="4000" b="1" dirty="0">
                <a:latin typeface="Albertus Extra Bold" panose="020E0802040304020204" pitchFamily="34" charset="0"/>
              </a:rPr>
            </a:br>
            <a:r>
              <a:rPr lang="it-IT" sz="4000" b="1" dirty="0">
                <a:latin typeface="Albertus Extra Bold" panose="020E0802040304020204" pitchFamily="34" charset="0"/>
              </a:rPr>
              <a:t>del cui latino Augustin si provide.</a:t>
            </a:r>
          </a:p>
          <a:p>
            <a:r>
              <a:rPr lang="it-IT" sz="4000" b="1" dirty="0">
                <a:latin typeface="Albertus Extra Bold" panose="020E0802040304020204" pitchFamily="34" charset="0"/>
              </a:rPr>
              <a:t>(Dante, </a:t>
            </a:r>
            <a:r>
              <a:rPr lang="it-IT" sz="4000" b="1" i="1" dirty="0">
                <a:latin typeface="Albertus Extra Bold" panose="020E0802040304020204" pitchFamily="34" charset="0"/>
              </a:rPr>
              <a:t>Paradiso</a:t>
            </a:r>
            <a:r>
              <a:rPr lang="it-IT" sz="4000" b="1" dirty="0">
                <a:latin typeface="Albertus Extra Bold" panose="020E0802040304020204" pitchFamily="34" charset="0"/>
              </a:rPr>
              <a:t> X,118-120)</a:t>
            </a:r>
          </a:p>
          <a:p>
            <a:endParaRPr lang="it-IT" sz="4000" b="1" dirty="0">
              <a:latin typeface="Albertus Extra Bold" panose="020E0802040304020204" pitchFamily="34" charset="0"/>
            </a:endParaRPr>
          </a:p>
          <a:p>
            <a:pPr algn="l"/>
            <a:r>
              <a:rPr lang="it-IT" sz="4000" b="1" i="1" dirty="0" err="1">
                <a:latin typeface="Albertus Extra Bold" panose="020E0802040304020204" pitchFamily="34" charset="0"/>
              </a:rPr>
              <a:t>Historiarum</a:t>
            </a:r>
            <a:r>
              <a:rPr lang="it-IT" sz="4000" b="1" i="1" dirty="0">
                <a:latin typeface="Albertus Extra Bold" panose="020E0802040304020204" pitchFamily="34" charset="0"/>
              </a:rPr>
              <a:t> </a:t>
            </a:r>
            <a:r>
              <a:rPr lang="it-IT" sz="4000" b="1" i="1" dirty="0" err="1">
                <a:latin typeface="Albertus Extra Bold" panose="020E0802040304020204" pitchFamily="34" charset="0"/>
              </a:rPr>
              <a:t>adversus</a:t>
            </a:r>
            <a:r>
              <a:rPr lang="it-IT" sz="4000" b="1" i="1" dirty="0">
                <a:latin typeface="Albertus Extra Bold" panose="020E0802040304020204" pitchFamily="34" charset="0"/>
              </a:rPr>
              <a:t> </a:t>
            </a:r>
            <a:r>
              <a:rPr lang="it-IT" sz="4000" b="1" i="1" dirty="0" err="1">
                <a:latin typeface="Albertus Extra Bold" panose="020E0802040304020204" pitchFamily="34" charset="0"/>
              </a:rPr>
              <a:t>Paganos</a:t>
            </a:r>
            <a:r>
              <a:rPr lang="it-IT" sz="4000" b="1" i="1" dirty="0">
                <a:latin typeface="Albertus Extra Bold" panose="020E0802040304020204" pitchFamily="34" charset="0"/>
              </a:rPr>
              <a:t> libri </a:t>
            </a:r>
            <a:r>
              <a:rPr lang="it-IT" sz="4000" b="1" i="1" dirty="0" err="1">
                <a:latin typeface="Albertus Extra Bold" panose="020E0802040304020204" pitchFamily="34" charset="0"/>
              </a:rPr>
              <a:t>septem</a:t>
            </a:r>
            <a:r>
              <a:rPr lang="it-IT" sz="4000" b="1" dirty="0">
                <a:latin typeface="Albertus Extra Bold" panose="020E0802040304020204" pitchFamily="34" charset="0"/>
              </a:rPr>
              <a:t>: apologeta del cristianesimo e della </a:t>
            </a:r>
            <a:r>
              <a:rPr lang="it-IT" sz="4000" b="1" i="1" dirty="0" err="1">
                <a:latin typeface="Albertus Extra Bold" panose="020E0802040304020204" pitchFamily="34" charset="0"/>
              </a:rPr>
              <a:t>Romanitas</a:t>
            </a:r>
            <a:r>
              <a:rPr lang="it-IT" sz="4000" b="1" i="1" dirty="0">
                <a:latin typeface="Albertus Extra Bold" panose="020E08020403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2644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59DDEA-FA38-B19D-394B-4381F7623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822961"/>
            <a:ext cx="10091928" cy="841247"/>
          </a:xfrm>
        </p:spPr>
        <p:txBody>
          <a:bodyPr>
            <a:normAutofit/>
          </a:bodyPr>
          <a:lstStyle/>
          <a:p>
            <a:pPr algn="l"/>
            <a:r>
              <a:rPr lang="it-IT" sz="4800" b="1" dirty="0">
                <a:latin typeface="Albertus Extra Bold" panose="020E0802040304020204" pitchFamily="34" charset="0"/>
              </a:rPr>
              <a:t>Agostino (354-430)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4D6877B-82ED-4EDC-1B4E-208944D109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048" y="1847087"/>
            <a:ext cx="11539728" cy="4279393"/>
          </a:xfrm>
        </p:spPr>
        <p:txBody>
          <a:bodyPr>
            <a:normAutofit lnSpcReduction="10000"/>
          </a:bodyPr>
          <a:lstStyle/>
          <a:p>
            <a:pPr algn="l"/>
            <a:r>
              <a:rPr lang="it-IT" sz="4000" b="1" i="1" dirty="0">
                <a:latin typeface="Albertus Extra Bold" panose="020E0802040304020204" pitchFamily="34" charset="0"/>
              </a:rPr>
              <a:t>De </a:t>
            </a:r>
            <a:r>
              <a:rPr lang="it-IT" sz="4000" b="1" i="1" dirty="0" err="1">
                <a:latin typeface="Albertus Extra Bold" panose="020E0802040304020204" pitchFamily="34" charset="0"/>
              </a:rPr>
              <a:t>civitate</a:t>
            </a:r>
            <a:r>
              <a:rPr lang="it-IT" sz="4000" b="1" i="1" dirty="0">
                <a:latin typeface="Albertus Extra Bold" panose="020E0802040304020204" pitchFamily="34" charset="0"/>
              </a:rPr>
              <a:t> Dei</a:t>
            </a:r>
            <a:r>
              <a:rPr lang="it-IT" sz="4000" b="1" dirty="0">
                <a:latin typeface="Albertus Extra Bold" panose="020E0802040304020204" pitchFamily="34" charset="0"/>
              </a:rPr>
              <a:t>: una non superficiale riflessione sul senso cristiano della storia.</a:t>
            </a:r>
          </a:p>
          <a:p>
            <a:r>
              <a:rPr lang="it-IT" sz="4000" b="1" i="1">
                <a:latin typeface="Albertus Extra Bold" panose="020E0802040304020204" pitchFamily="34" charset="0"/>
              </a:rPr>
              <a:t>Magnum </a:t>
            </a:r>
            <a:r>
              <a:rPr lang="it-IT" sz="4000" b="1" i="1" dirty="0">
                <a:latin typeface="Albertus Extra Bold" panose="020E0802040304020204" pitchFamily="34" charset="0"/>
              </a:rPr>
              <a:t>opus et </a:t>
            </a:r>
            <a:r>
              <a:rPr lang="it-IT" sz="4000" b="1" i="1" dirty="0" err="1">
                <a:latin typeface="Albertus Extra Bold" panose="020E0802040304020204" pitchFamily="34" charset="0"/>
              </a:rPr>
              <a:t>arduum</a:t>
            </a:r>
            <a:r>
              <a:rPr lang="it-IT" sz="4000" b="1" i="1" dirty="0">
                <a:latin typeface="Albertus Extra Bold" panose="020E0802040304020204" pitchFamily="34" charset="0"/>
              </a:rPr>
              <a:t> </a:t>
            </a:r>
          </a:p>
          <a:p>
            <a:r>
              <a:rPr lang="it-IT" sz="4000" b="1" dirty="0">
                <a:latin typeface="Albertus Extra Bold" panose="020E0802040304020204" pitchFamily="34" charset="0"/>
              </a:rPr>
              <a:t>(</a:t>
            </a:r>
            <a:r>
              <a:rPr lang="it-IT" sz="4000" b="1" i="1" dirty="0">
                <a:latin typeface="Albertus Extra Bold" panose="020E0802040304020204" pitchFamily="34" charset="0"/>
              </a:rPr>
              <a:t>De </a:t>
            </a:r>
            <a:r>
              <a:rPr lang="it-IT" sz="4000" b="1" i="1" dirty="0" err="1">
                <a:latin typeface="Albertus Extra Bold" panose="020E0802040304020204" pitchFamily="34" charset="0"/>
              </a:rPr>
              <a:t>civitate</a:t>
            </a:r>
            <a:r>
              <a:rPr lang="it-IT" sz="4000" b="1" i="1" dirty="0">
                <a:latin typeface="Albertus Extra Bold" panose="020E0802040304020204" pitchFamily="34" charset="0"/>
              </a:rPr>
              <a:t> I, </a:t>
            </a:r>
            <a:r>
              <a:rPr lang="it-IT" sz="4000" b="1" i="1" dirty="0" err="1">
                <a:latin typeface="Albertus Extra Bold" panose="020E0802040304020204" pitchFamily="34" charset="0"/>
              </a:rPr>
              <a:t>praef</a:t>
            </a:r>
            <a:r>
              <a:rPr lang="it-IT" sz="4000" b="1" i="1" dirty="0">
                <a:latin typeface="Albertus Extra Bold" panose="020E0802040304020204" pitchFamily="34" charset="0"/>
              </a:rPr>
              <a:t>.</a:t>
            </a:r>
            <a:r>
              <a:rPr lang="it-IT" sz="4000" b="1" dirty="0">
                <a:latin typeface="Albertus Extra Bold" panose="020E0802040304020204" pitchFamily="34" charset="0"/>
              </a:rPr>
              <a:t>; si cita Cicero, </a:t>
            </a:r>
            <a:r>
              <a:rPr lang="it-IT" sz="4000" b="1" i="1" dirty="0">
                <a:latin typeface="Albertus Extra Bold" panose="020E0802040304020204" pitchFamily="34" charset="0"/>
              </a:rPr>
              <a:t>Orator </a:t>
            </a:r>
            <a:r>
              <a:rPr lang="it-IT" sz="4000" b="1" dirty="0">
                <a:latin typeface="Albertus Extra Bold" panose="020E0802040304020204" pitchFamily="34" charset="0"/>
              </a:rPr>
              <a:t>x,33 e xxiii,75)</a:t>
            </a:r>
          </a:p>
          <a:p>
            <a:endParaRPr lang="it-IT" sz="4000" b="1" dirty="0">
              <a:latin typeface="Albertus Extra Bold" panose="020E0802040304020204" pitchFamily="34" charset="0"/>
            </a:endParaRPr>
          </a:p>
          <a:p>
            <a:pPr algn="l"/>
            <a:r>
              <a:rPr lang="it-IT" sz="4000" b="1" i="1" dirty="0">
                <a:latin typeface="Albertus Extra Bold" panose="020E0802040304020204" pitchFamily="34" charset="0"/>
              </a:rPr>
              <a:t>Civitas Dei</a:t>
            </a:r>
            <a:r>
              <a:rPr lang="it-IT" sz="4000" b="1" dirty="0">
                <a:latin typeface="Albertus Extra Bold" panose="020E0802040304020204" pitchFamily="34" charset="0"/>
              </a:rPr>
              <a:t> e </a:t>
            </a:r>
            <a:r>
              <a:rPr lang="it-IT" sz="4000" b="1" i="1" dirty="0">
                <a:latin typeface="Albertus Extra Bold" panose="020E0802040304020204" pitchFamily="34" charset="0"/>
              </a:rPr>
              <a:t>civitas terrena</a:t>
            </a:r>
          </a:p>
          <a:p>
            <a:pPr algn="l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17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51665F-727B-20BD-CCDE-748B2A3957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7824" y="329185"/>
            <a:ext cx="9790176" cy="914399"/>
          </a:xfrm>
        </p:spPr>
        <p:txBody>
          <a:bodyPr>
            <a:normAutofit/>
          </a:bodyPr>
          <a:lstStyle/>
          <a:p>
            <a:pPr algn="l"/>
            <a:r>
              <a:rPr lang="it-IT" sz="4800" b="1" dirty="0">
                <a:latin typeface="Albertus Extra Bold" panose="020E0802040304020204" pitchFamily="34" charset="0"/>
              </a:rPr>
              <a:t>(1) </a:t>
            </a:r>
            <a:r>
              <a:rPr lang="it-IT" sz="4800" b="1" i="1" dirty="0">
                <a:latin typeface="Albertus Extra Bold" panose="020E0802040304020204" pitchFamily="34" charset="0"/>
              </a:rPr>
              <a:t>De </a:t>
            </a:r>
            <a:r>
              <a:rPr lang="it-IT" sz="4800" b="1" i="1" dirty="0" err="1">
                <a:latin typeface="Albertus Extra Bold" panose="020E0802040304020204" pitchFamily="34" charset="0"/>
              </a:rPr>
              <a:t>civitate</a:t>
            </a:r>
            <a:r>
              <a:rPr lang="it-IT" sz="4800" b="1" i="1" dirty="0">
                <a:latin typeface="Albertus Extra Bold" panose="020E0802040304020204" pitchFamily="34" charset="0"/>
              </a:rPr>
              <a:t> Dei</a:t>
            </a:r>
            <a:endParaRPr lang="it-IT" sz="4800" b="1" dirty="0">
              <a:latin typeface="Albertus Extra Bold" panose="020E080204030402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52558CC-B763-413E-17A1-268CD55DB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6384" y="1371600"/>
            <a:ext cx="9881616" cy="4709160"/>
          </a:xfrm>
        </p:spPr>
        <p:txBody>
          <a:bodyPr>
            <a:noAutofit/>
          </a:bodyPr>
          <a:lstStyle/>
          <a:p>
            <a:pPr algn="l"/>
            <a:r>
              <a:rPr lang="it-IT" sz="3600" b="1" dirty="0">
                <a:latin typeface="Albertus Extra Bold" panose="020E0802040304020204" pitchFamily="34" charset="0"/>
              </a:rPr>
              <a:t>L’opera conta 22 libri: </a:t>
            </a:r>
          </a:p>
          <a:p>
            <a:pPr algn="l"/>
            <a:r>
              <a:rPr lang="it-IT" sz="3600" b="1" dirty="0">
                <a:latin typeface="Albertus Extra Bold" panose="020E0802040304020204" pitchFamily="34" charset="0"/>
              </a:rPr>
              <a:t>I-V: il culto pagano non giova alla felicità presente</a:t>
            </a:r>
          </a:p>
          <a:p>
            <a:pPr algn="l"/>
            <a:r>
              <a:rPr lang="it-IT" sz="3600" b="1" dirty="0">
                <a:latin typeface="Albertus Extra Bold" panose="020E0802040304020204" pitchFamily="34" charset="0"/>
              </a:rPr>
              <a:t>VI-X: il culto pagano non serve per la  felicità futura</a:t>
            </a:r>
          </a:p>
          <a:p>
            <a:pPr algn="l"/>
            <a:r>
              <a:rPr lang="it-IT" sz="3600" b="1" dirty="0">
                <a:latin typeface="Albertus Extra Bold" panose="020E0802040304020204" pitchFamily="34" charset="0"/>
              </a:rPr>
              <a:t>XI-XIV: l’origine delle due </a:t>
            </a:r>
            <a:r>
              <a:rPr lang="it-IT" sz="3600" b="1" i="1" dirty="0" err="1">
                <a:latin typeface="Albertus Extra Bold" panose="020E0802040304020204" pitchFamily="34" charset="0"/>
              </a:rPr>
              <a:t>civitates</a:t>
            </a:r>
            <a:endParaRPr lang="it-IT" sz="3600" b="1" i="1" dirty="0">
              <a:latin typeface="Albertus Extra Bold" panose="020E0802040304020204" pitchFamily="34" charset="0"/>
            </a:endParaRPr>
          </a:p>
          <a:p>
            <a:pPr algn="l"/>
            <a:r>
              <a:rPr lang="it-IT" sz="3600" b="1" dirty="0">
                <a:latin typeface="Albertus Extra Bold" panose="020E0802040304020204" pitchFamily="34" charset="0"/>
              </a:rPr>
              <a:t>XV-XVIII: lo sviluppo delle due </a:t>
            </a:r>
            <a:r>
              <a:rPr lang="it-IT" sz="3600" b="1" i="1" dirty="0" err="1">
                <a:latin typeface="Albertus Extra Bold" panose="020E0802040304020204" pitchFamily="34" charset="0"/>
              </a:rPr>
              <a:t>civitates</a:t>
            </a:r>
            <a:r>
              <a:rPr lang="it-IT" sz="3600" b="1" i="1" dirty="0">
                <a:latin typeface="Albertus Extra Bold" panose="020E0802040304020204" pitchFamily="34" charset="0"/>
              </a:rPr>
              <a:t> </a:t>
            </a:r>
          </a:p>
          <a:p>
            <a:pPr algn="l"/>
            <a:r>
              <a:rPr lang="it-IT" sz="3600" b="1" dirty="0">
                <a:latin typeface="Albertus Extra Bold" panose="020E0802040304020204" pitchFamily="34" charset="0"/>
              </a:rPr>
              <a:t>XIX-XXII: il (la) fine delle due </a:t>
            </a:r>
            <a:r>
              <a:rPr lang="it-IT" sz="3600" b="1" i="1" dirty="0" err="1">
                <a:latin typeface="Albertus Extra Bold" panose="020E0802040304020204" pitchFamily="34" charset="0"/>
              </a:rPr>
              <a:t>civitates</a:t>
            </a:r>
            <a:endParaRPr lang="it-IT" sz="3600" b="1" dirty="0">
              <a:latin typeface="Albertus Extra Bold" panose="020E08020403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766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393B5D-F270-18B3-82BE-D077CA096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8459"/>
          </a:xfrm>
        </p:spPr>
        <p:txBody>
          <a:bodyPr>
            <a:normAutofit/>
          </a:bodyPr>
          <a:lstStyle/>
          <a:p>
            <a:r>
              <a:rPr lang="it-IT" sz="4800" b="1" dirty="0">
                <a:latin typeface="Albertus Extra Bold" panose="020E0802040304020204" pitchFamily="34" charset="0"/>
              </a:rPr>
              <a:t>(2) </a:t>
            </a:r>
            <a:r>
              <a:rPr lang="it-IT" sz="4800" b="1" i="1" dirty="0">
                <a:latin typeface="Albertus Extra Bold" panose="020E0802040304020204" pitchFamily="34" charset="0"/>
              </a:rPr>
              <a:t>De </a:t>
            </a:r>
            <a:r>
              <a:rPr lang="it-IT" sz="4800" b="1" i="1" dirty="0" err="1">
                <a:latin typeface="Albertus Extra Bold" panose="020E0802040304020204" pitchFamily="34" charset="0"/>
              </a:rPr>
              <a:t>civitate</a:t>
            </a:r>
            <a:r>
              <a:rPr lang="it-IT" sz="4800" b="1" i="1" dirty="0">
                <a:latin typeface="Albertus Extra Bold" panose="020E0802040304020204" pitchFamily="34" charset="0"/>
              </a:rPr>
              <a:t> Dei</a:t>
            </a:r>
            <a:endParaRPr lang="it-IT" sz="4800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5BA384-F233-6000-6128-BA9202A48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3584"/>
            <a:ext cx="10515600" cy="49333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600" b="1" dirty="0">
                <a:latin typeface="Albertus Extra Bold" panose="020E0802040304020204" pitchFamily="34" charset="0"/>
              </a:rPr>
              <a:t>Che cosa sono le </a:t>
            </a:r>
            <a:r>
              <a:rPr lang="it-IT" sz="3600" b="1" i="1" dirty="0" err="1">
                <a:latin typeface="Albertus Extra Bold" panose="020E0802040304020204" pitchFamily="34" charset="0"/>
              </a:rPr>
              <a:t>duae</a:t>
            </a:r>
            <a:r>
              <a:rPr lang="it-IT" sz="3600" b="1" i="1" dirty="0">
                <a:latin typeface="Albertus Extra Bold" panose="020E0802040304020204" pitchFamily="34" charset="0"/>
              </a:rPr>
              <a:t> </a:t>
            </a:r>
            <a:r>
              <a:rPr lang="it-IT" sz="3600" b="1" i="1" dirty="0" err="1">
                <a:latin typeface="Albertus Extra Bold" panose="020E0802040304020204" pitchFamily="34" charset="0"/>
              </a:rPr>
              <a:t>civitates</a:t>
            </a:r>
            <a:r>
              <a:rPr lang="it-IT" sz="3600" b="1" dirty="0">
                <a:latin typeface="Albertus Extra Bold" panose="020E0802040304020204" pitchFamily="34" charset="0"/>
              </a:rPr>
              <a:t>?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600" b="1" i="1" dirty="0" err="1">
                <a:latin typeface="Albertus Extra Bold" panose="020E0802040304020204" pitchFamily="34" charset="0"/>
              </a:rPr>
              <a:t>Fecerunt</a:t>
            </a:r>
            <a:r>
              <a:rPr lang="it-IT" sz="3600" b="1" i="1" dirty="0">
                <a:latin typeface="Albertus Extra Bold" panose="020E0802040304020204" pitchFamily="34" charset="0"/>
              </a:rPr>
              <a:t> </a:t>
            </a:r>
            <a:r>
              <a:rPr lang="it-IT" sz="3600" b="1" i="1" dirty="0" err="1">
                <a:latin typeface="Albertus Extra Bold" panose="020E0802040304020204" pitchFamily="34" charset="0"/>
              </a:rPr>
              <a:t>itaque</a:t>
            </a:r>
            <a:r>
              <a:rPr lang="it-IT" sz="3600" b="1" i="1" dirty="0">
                <a:latin typeface="Albertus Extra Bold" panose="020E0802040304020204" pitchFamily="34" charset="0"/>
              </a:rPr>
              <a:t> </a:t>
            </a:r>
            <a:r>
              <a:rPr lang="it-IT" sz="3600" b="1" i="1" dirty="0" err="1">
                <a:latin typeface="Albertus Extra Bold" panose="020E0802040304020204" pitchFamily="34" charset="0"/>
              </a:rPr>
              <a:t>civitates</a:t>
            </a:r>
            <a:r>
              <a:rPr lang="it-IT" sz="3600" b="1" i="1" dirty="0">
                <a:latin typeface="Albertus Extra Bold" panose="020E0802040304020204" pitchFamily="34" charset="0"/>
              </a:rPr>
              <a:t> </a:t>
            </a:r>
            <a:r>
              <a:rPr lang="it-IT" sz="3600" b="1" i="1" dirty="0" err="1">
                <a:latin typeface="Albertus Extra Bold" panose="020E0802040304020204" pitchFamily="34" charset="0"/>
              </a:rPr>
              <a:t>duas</a:t>
            </a:r>
            <a:r>
              <a:rPr lang="it-IT" sz="3600" b="1" i="1" dirty="0">
                <a:latin typeface="Albertus Extra Bold" panose="020E0802040304020204" pitchFamily="34" charset="0"/>
              </a:rPr>
              <a:t> </a:t>
            </a:r>
            <a:r>
              <a:rPr lang="it-IT" sz="3600" b="1" i="1" dirty="0" err="1">
                <a:latin typeface="Albertus Extra Bold" panose="020E0802040304020204" pitchFamily="34" charset="0"/>
              </a:rPr>
              <a:t>amores</a:t>
            </a:r>
            <a:r>
              <a:rPr lang="it-IT" sz="3600" b="1" i="1" dirty="0">
                <a:latin typeface="Albertus Extra Bold" panose="020E0802040304020204" pitchFamily="34" charset="0"/>
              </a:rPr>
              <a:t> duo,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3600" b="1" i="1" dirty="0" err="1">
                <a:latin typeface="Albertus Extra Bold" panose="020E0802040304020204" pitchFamily="34" charset="0"/>
              </a:rPr>
              <a:t>terrenam</a:t>
            </a:r>
            <a:r>
              <a:rPr lang="it-IT" sz="3600" b="1" i="1" dirty="0">
                <a:latin typeface="Albertus Extra Bold" panose="020E0802040304020204" pitchFamily="34" charset="0"/>
              </a:rPr>
              <a:t> scilicet amor sui </a:t>
            </a:r>
            <a:r>
              <a:rPr lang="it-IT" sz="3600" b="1" i="1" dirty="0" err="1">
                <a:latin typeface="Albertus Extra Bold" panose="020E0802040304020204" pitchFamily="34" charset="0"/>
              </a:rPr>
              <a:t>usque</a:t>
            </a:r>
            <a:r>
              <a:rPr lang="it-IT" sz="3600" b="1" i="1" dirty="0">
                <a:latin typeface="Albertus Extra Bold" panose="020E0802040304020204" pitchFamily="34" charset="0"/>
              </a:rPr>
              <a:t> ad </a:t>
            </a:r>
            <a:r>
              <a:rPr lang="it-IT" sz="3600" b="1" i="1" dirty="0" err="1">
                <a:latin typeface="Albertus Extra Bold" panose="020E0802040304020204" pitchFamily="34" charset="0"/>
              </a:rPr>
              <a:t>contemptum</a:t>
            </a:r>
            <a:r>
              <a:rPr lang="it-IT" sz="3600" b="1" i="1" dirty="0">
                <a:latin typeface="Albertus Extra Bold" panose="020E0802040304020204" pitchFamily="34" charset="0"/>
              </a:rPr>
              <a:t> Dei, </a:t>
            </a:r>
            <a:r>
              <a:rPr lang="it-IT" sz="3600" b="1" i="1" dirty="0" err="1">
                <a:latin typeface="Albertus Extra Bold" panose="020E0802040304020204" pitchFamily="34" charset="0"/>
              </a:rPr>
              <a:t>caelestem</a:t>
            </a:r>
            <a:r>
              <a:rPr lang="it-IT" sz="3600" b="1" i="1" dirty="0">
                <a:latin typeface="Albertus Extra Bold" panose="020E0802040304020204" pitchFamily="34" charset="0"/>
              </a:rPr>
              <a:t> vero amor Dei </a:t>
            </a:r>
            <a:r>
              <a:rPr lang="it-IT" sz="3600" b="1" i="1" dirty="0" err="1">
                <a:latin typeface="Albertus Extra Bold" panose="020E0802040304020204" pitchFamily="34" charset="0"/>
              </a:rPr>
              <a:t>usque</a:t>
            </a:r>
            <a:r>
              <a:rPr lang="it-IT" sz="3600" b="1" i="1" dirty="0">
                <a:latin typeface="Albertus Extra Bold" panose="020E0802040304020204" pitchFamily="34" charset="0"/>
              </a:rPr>
              <a:t> ad </a:t>
            </a:r>
            <a:r>
              <a:rPr lang="it-IT" sz="3600" b="1" i="1" dirty="0" err="1">
                <a:latin typeface="Albertus Extra Bold" panose="020E0802040304020204" pitchFamily="34" charset="0"/>
              </a:rPr>
              <a:t>contemptum</a:t>
            </a:r>
            <a:r>
              <a:rPr lang="it-IT" sz="3600" b="1" i="1" dirty="0">
                <a:latin typeface="Albertus Extra Bold" panose="020E0802040304020204" pitchFamily="34" charset="0"/>
              </a:rPr>
              <a:t> sui.</a:t>
            </a:r>
          </a:p>
          <a:p>
            <a:pPr marL="0" indent="0">
              <a:buNone/>
            </a:pPr>
            <a:r>
              <a:rPr lang="it-IT" sz="3600" dirty="0">
                <a:latin typeface="Albertus Extra Bold" panose="020E0802040304020204" pitchFamily="34" charset="0"/>
              </a:rPr>
              <a:t>(</a:t>
            </a:r>
            <a:r>
              <a:rPr lang="it-IT" sz="3600" i="1" dirty="0" err="1">
                <a:latin typeface="Albertus Extra Bold" panose="020E0802040304020204" pitchFamily="34" charset="0"/>
              </a:rPr>
              <a:t>Civ</a:t>
            </a:r>
            <a:r>
              <a:rPr lang="it-IT" sz="3600" i="1" dirty="0">
                <a:latin typeface="Albertus Extra Bold" panose="020E0802040304020204" pitchFamily="34" charset="0"/>
              </a:rPr>
              <a:t>. Dei</a:t>
            </a:r>
            <a:r>
              <a:rPr lang="it-IT" sz="3600" dirty="0">
                <a:latin typeface="Albertus Extra Bold" panose="020E0802040304020204" pitchFamily="34" charset="0"/>
              </a:rPr>
              <a:t> XIV 28)</a:t>
            </a:r>
          </a:p>
          <a:p>
            <a:pPr marL="0" indent="0">
              <a:buNone/>
            </a:pPr>
            <a:r>
              <a:rPr lang="it-IT" sz="3600" b="1" dirty="0">
                <a:latin typeface="Albertus Extra Bold" panose="020E0802040304020204" pitchFamily="34" charset="0"/>
              </a:rPr>
              <a:t>“L’autorealizzazione è l’effetto non intenzionale dell’intenzionalità di vita”.</a:t>
            </a:r>
          </a:p>
          <a:p>
            <a:pPr marL="0" indent="0">
              <a:buNone/>
            </a:pPr>
            <a:r>
              <a:rPr lang="it-IT" sz="3600" dirty="0">
                <a:latin typeface="Albertus Extra Bold" panose="020E0802040304020204" pitchFamily="34" charset="0"/>
              </a:rPr>
              <a:t>(V. </a:t>
            </a:r>
            <a:r>
              <a:rPr lang="it-IT" sz="3600" dirty="0" err="1">
                <a:latin typeface="Albertus Extra Bold" panose="020E0802040304020204" pitchFamily="34" charset="0"/>
              </a:rPr>
              <a:t>Frankl</a:t>
            </a:r>
            <a:r>
              <a:rPr lang="it-IT" sz="3600" dirty="0">
                <a:latin typeface="Albertus Extra Bold" panose="020E0802040304020204" pitchFamily="34" charset="0"/>
              </a:rPr>
              <a:t>, </a:t>
            </a:r>
            <a:r>
              <a:rPr lang="it-IT" sz="3600" i="1" dirty="0">
                <a:latin typeface="Albertus Extra Bold" panose="020E0802040304020204" pitchFamily="34" charset="0"/>
              </a:rPr>
              <a:t>Senso e valori per l’esistenza</a:t>
            </a:r>
            <a:r>
              <a:rPr lang="it-IT" sz="3600" dirty="0">
                <a:latin typeface="Albertus Extra Bold" panose="020E0802040304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00590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69F0AF-896F-0386-4DCB-C1E2F78B29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6968" y="1122363"/>
            <a:ext cx="9781032" cy="898461"/>
          </a:xfrm>
        </p:spPr>
        <p:txBody>
          <a:bodyPr>
            <a:normAutofit/>
          </a:bodyPr>
          <a:lstStyle/>
          <a:p>
            <a:pPr algn="l"/>
            <a:r>
              <a:rPr lang="it-IT" sz="4800" b="1" dirty="0">
                <a:latin typeface="Albertus Extra Bold" panose="020E0802040304020204" pitchFamily="34" charset="0"/>
              </a:rPr>
              <a:t>(3) </a:t>
            </a:r>
            <a:r>
              <a:rPr lang="it-IT" sz="4800" b="1" i="1" dirty="0">
                <a:latin typeface="Albertus Extra Bold" panose="020E0802040304020204" pitchFamily="34" charset="0"/>
              </a:rPr>
              <a:t>De </a:t>
            </a:r>
            <a:r>
              <a:rPr lang="it-IT" sz="4800" b="1" i="1" dirty="0" err="1">
                <a:latin typeface="Albertus Extra Bold" panose="020E0802040304020204" pitchFamily="34" charset="0"/>
              </a:rPr>
              <a:t>civitate</a:t>
            </a:r>
            <a:r>
              <a:rPr lang="it-IT" sz="4800" b="1" i="1" dirty="0">
                <a:latin typeface="Albertus Extra Bold" panose="020E0802040304020204" pitchFamily="34" charset="0"/>
              </a:rPr>
              <a:t> Dei</a:t>
            </a:r>
            <a:endParaRPr lang="it-IT" sz="48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99A515D-12EB-979C-B33D-96C903DCC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664" y="2157984"/>
            <a:ext cx="9927336" cy="3127248"/>
          </a:xfrm>
        </p:spPr>
        <p:txBody>
          <a:bodyPr>
            <a:normAutofit/>
          </a:bodyPr>
          <a:lstStyle/>
          <a:p>
            <a:pPr algn="l"/>
            <a:r>
              <a:rPr lang="it-IT" sz="4000" b="1" dirty="0">
                <a:latin typeface="Albertus Extra Bold" panose="020E0802040304020204" pitchFamily="34" charset="0"/>
              </a:rPr>
              <a:t>Una domanda cruciale:</a:t>
            </a:r>
          </a:p>
          <a:p>
            <a:pPr algn="l"/>
            <a:r>
              <a:rPr lang="it-IT" sz="4000" b="1" dirty="0">
                <a:latin typeface="Albertus Extra Bold" panose="020E0802040304020204" pitchFamily="34" charset="0"/>
              </a:rPr>
              <a:t>con quale criterio, nello snodarsi delle vicende storiche, sono concesse fortune e disgrazie?</a:t>
            </a:r>
          </a:p>
        </p:txBody>
      </p:sp>
    </p:spTree>
    <p:extLst>
      <p:ext uri="{BB962C8B-B14F-4D97-AF65-F5344CB8AC3E}">
        <p14:creationId xmlns:p14="http://schemas.microsoft.com/office/powerpoint/2010/main" val="4434683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CE9491-A554-1159-D750-3B41FDFDD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6656" y="402337"/>
            <a:ext cx="9991344" cy="987551"/>
          </a:xfrm>
        </p:spPr>
        <p:txBody>
          <a:bodyPr>
            <a:normAutofit/>
          </a:bodyPr>
          <a:lstStyle/>
          <a:p>
            <a:pPr algn="l"/>
            <a:r>
              <a:rPr lang="it-IT" sz="4400" b="1" dirty="0">
                <a:latin typeface="Albertus Extra Bold" panose="020E0802040304020204" pitchFamily="34" charset="0"/>
              </a:rPr>
              <a:t>(4) </a:t>
            </a:r>
            <a:r>
              <a:rPr lang="it-IT" sz="4400" b="1" i="1" dirty="0">
                <a:latin typeface="Albertus Extra Bold" panose="020E0802040304020204" pitchFamily="34" charset="0"/>
              </a:rPr>
              <a:t>De</a:t>
            </a:r>
            <a:r>
              <a:rPr lang="it-IT" sz="4800" b="1" i="1" dirty="0">
                <a:latin typeface="Albertus Extra Bold" panose="020E0802040304020204" pitchFamily="34" charset="0"/>
              </a:rPr>
              <a:t> </a:t>
            </a:r>
            <a:r>
              <a:rPr lang="it-IT" sz="4800" b="1" i="1" dirty="0" err="1">
                <a:latin typeface="Albertus Extra Bold" panose="020E0802040304020204" pitchFamily="34" charset="0"/>
              </a:rPr>
              <a:t>civitate</a:t>
            </a:r>
            <a:r>
              <a:rPr lang="it-IT" sz="4800" b="1" i="1" dirty="0">
                <a:latin typeface="Albertus Extra Bold" panose="020E0802040304020204" pitchFamily="34" charset="0"/>
              </a:rPr>
              <a:t> Dei </a:t>
            </a:r>
            <a:r>
              <a:rPr lang="it-IT" sz="4800" b="1" dirty="0">
                <a:latin typeface="Albertus Extra Bold" panose="020E0802040304020204" pitchFamily="34" charset="0"/>
              </a:rPr>
              <a:t>I,8.1</a:t>
            </a:r>
            <a:endParaRPr lang="it-IT" sz="48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E7637D9-D88F-F91F-3793-90EA76ADA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784" y="1636776"/>
            <a:ext cx="10110216" cy="462686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it-IT" sz="4000" b="1" dirty="0">
                <a:latin typeface="Albertus Extra Bold" panose="020E0802040304020204" pitchFamily="34" charset="0"/>
              </a:rPr>
              <a:t>La benevolenza di Dio verso i malvagi è un invito al ravvedimento,</a:t>
            </a:r>
          </a:p>
          <a:p>
            <a:pPr algn="l">
              <a:spcBef>
                <a:spcPts val="0"/>
              </a:spcBef>
            </a:pPr>
            <a:r>
              <a:rPr lang="it-IT" sz="4000" b="1" dirty="0">
                <a:latin typeface="Albertus Extra Bold" panose="020E0802040304020204" pitchFamily="34" charset="0"/>
              </a:rPr>
              <a:t>mentre quella verso i buoni un segno dell’abbraccio divino;</a:t>
            </a:r>
          </a:p>
          <a:p>
            <a:pPr algn="l">
              <a:spcBef>
                <a:spcPts val="0"/>
              </a:spcBef>
            </a:pPr>
            <a:r>
              <a:rPr lang="it-IT" sz="4000" b="1" dirty="0">
                <a:latin typeface="Albertus Extra Bold" panose="020E0802040304020204" pitchFamily="34" charset="0"/>
              </a:rPr>
              <a:t>le iatture della vita sono per i buoni una lezione di pazienza</a:t>
            </a:r>
          </a:p>
          <a:p>
            <a:pPr algn="l">
              <a:spcBef>
                <a:spcPts val="0"/>
              </a:spcBef>
            </a:pPr>
            <a:r>
              <a:rPr lang="it-IT" sz="4000" b="1" dirty="0">
                <a:latin typeface="Albertus Extra Bold" panose="020E0802040304020204" pitchFamily="34" charset="0"/>
              </a:rPr>
              <a:t>e per i malvagi un castigo. </a:t>
            </a:r>
          </a:p>
        </p:txBody>
      </p:sp>
    </p:spTree>
    <p:extLst>
      <p:ext uri="{BB962C8B-B14F-4D97-AF65-F5344CB8AC3E}">
        <p14:creationId xmlns:p14="http://schemas.microsoft.com/office/powerpoint/2010/main" val="489722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04F49F-66EA-BF1A-BDA8-E2642E214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03505"/>
            <a:ext cx="10515600" cy="832104"/>
          </a:xfrm>
        </p:spPr>
        <p:txBody>
          <a:bodyPr>
            <a:normAutofit/>
          </a:bodyPr>
          <a:lstStyle/>
          <a:p>
            <a:r>
              <a:rPr lang="it-IT" sz="5400" b="1" dirty="0">
                <a:latin typeface="Albertus Extra Bold" panose="020E0802040304020204" pitchFamily="34" charset="0"/>
              </a:rPr>
              <a:t>(</a:t>
            </a:r>
            <a:r>
              <a:rPr lang="it-IT" sz="4800" b="1" dirty="0">
                <a:latin typeface="Albertus Extra Bold" panose="020E0802040304020204" pitchFamily="34" charset="0"/>
              </a:rPr>
              <a:t>5) </a:t>
            </a:r>
            <a:r>
              <a:rPr lang="it-IT" sz="4800" b="1" i="1" dirty="0">
                <a:latin typeface="Albertus Extra Bold" panose="020E0802040304020204" pitchFamily="34" charset="0"/>
              </a:rPr>
              <a:t>De </a:t>
            </a:r>
            <a:r>
              <a:rPr lang="it-IT" sz="4800" b="1" i="1" dirty="0" err="1">
                <a:latin typeface="Albertus Extra Bold" panose="020E0802040304020204" pitchFamily="34" charset="0"/>
              </a:rPr>
              <a:t>civitate</a:t>
            </a:r>
            <a:r>
              <a:rPr lang="it-IT" sz="4800" b="1" i="1" dirty="0">
                <a:latin typeface="Albertus Extra Bold" panose="020E0802040304020204" pitchFamily="34" charset="0"/>
              </a:rPr>
              <a:t> Dei </a:t>
            </a:r>
            <a:r>
              <a:rPr lang="it-IT" sz="4800" b="1" dirty="0">
                <a:latin typeface="Albertus Extra Bold" panose="020E0802040304020204" pitchFamily="34" charset="0"/>
              </a:rPr>
              <a:t>IV,33</a:t>
            </a:r>
            <a:endParaRPr lang="it-IT" sz="4800" b="1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810A04-22C6-1737-0A62-DDA5D6A1E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508760"/>
            <a:ext cx="10515600" cy="4580891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I regni terreni sono dati indifferentemente a sovrani buoni e cattivi; Agostino si affretta a precisare che ciò non avviene in modo illogico e casuale, ma secondo un ordinamento di fatti e di tempi che Dio ben conosce mentre sfugge agli uomini.</a:t>
            </a:r>
          </a:p>
        </p:txBody>
      </p:sp>
    </p:spTree>
    <p:extLst>
      <p:ext uri="{BB962C8B-B14F-4D97-AF65-F5344CB8AC3E}">
        <p14:creationId xmlns:p14="http://schemas.microsoft.com/office/powerpoint/2010/main" val="3121823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A2CC3B-E06F-AA4C-576C-549E779C6B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528" y="722377"/>
            <a:ext cx="9872472" cy="877823"/>
          </a:xfrm>
        </p:spPr>
        <p:txBody>
          <a:bodyPr>
            <a:normAutofit/>
          </a:bodyPr>
          <a:lstStyle/>
          <a:p>
            <a:pPr algn="l"/>
            <a:r>
              <a:rPr lang="it-IT" sz="4800" b="1" dirty="0">
                <a:latin typeface="Albertus Extra Bold" panose="020E0802040304020204" pitchFamily="34" charset="0"/>
              </a:rPr>
              <a:t>(6) </a:t>
            </a:r>
            <a:r>
              <a:rPr lang="it-IT" sz="4800" b="1" i="1" dirty="0">
                <a:latin typeface="Albertus Extra Bold" panose="020E0802040304020204" pitchFamily="34" charset="0"/>
              </a:rPr>
              <a:t>De </a:t>
            </a:r>
            <a:r>
              <a:rPr lang="it-IT" sz="4800" b="1" i="1" dirty="0" err="1">
                <a:latin typeface="Albertus Extra Bold" panose="020E0802040304020204" pitchFamily="34" charset="0"/>
              </a:rPr>
              <a:t>civitate</a:t>
            </a:r>
            <a:r>
              <a:rPr lang="it-IT" sz="4800" b="1" i="1" dirty="0">
                <a:latin typeface="Albertus Extra Bold" panose="020E0802040304020204" pitchFamily="34" charset="0"/>
              </a:rPr>
              <a:t> Dei </a:t>
            </a:r>
            <a:r>
              <a:rPr lang="it-IT" sz="4800" b="1" dirty="0">
                <a:latin typeface="Albertus Extra Bold" panose="020E0802040304020204" pitchFamily="34" charset="0"/>
              </a:rPr>
              <a:t>V,12.1</a:t>
            </a:r>
            <a:endParaRPr lang="it-IT" sz="4800" b="1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972E23D-6F63-9FE9-26BA-27132F886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6" y="1600199"/>
            <a:ext cx="10037064" cy="4535423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latin typeface="Albertus Extra Bold" panose="020E0802040304020204" pitchFamily="34" charset="0"/>
              </a:rPr>
              <a:t>Agostino spiega che l’Impero Romano si è accresciuto per la volontà di Dio che aveva concesso ai Romani le virtù civili adatte a tale scopo; più di tutto, il desiderio di gloria, non identico alla bramosia di dominio e di possesso.</a:t>
            </a:r>
          </a:p>
        </p:txBody>
      </p:sp>
    </p:spTree>
    <p:extLst>
      <p:ext uri="{BB962C8B-B14F-4D97-AF65-F5344CB8AC3E}">
        <p14:creationId xmlns:p14="http://schemas.microsoft.com/office/powerpoint/2010/main" val="1205432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916A0B-3491-B846-201E-795C8D197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1027"/>
          </a:xfrm>
        </p:spPr>
        <p:txBody>
          <a:bodyPr>
            <a:normAutofit/>
          </a:bodyPr>
          <a:lstStyle/>
          <a:p>
            <a:r>
              <a:rPr lang="it-IT" sz="4800" b="1" dirty="0">
                <a:latin typeface="Albertus Extra Bold" panose="020E0802040304020204" pitchFamily="34" charset="0"/>
              </a:rPr>
              <a:t>(7) De </a:t>
            </a:r>
            <a:r>
              <a:rPr lang="it-IT" sz="4800" b="1" dirty="0" err="1">
                <a:latin typeface="Albertus Extra Bold" panose="020E0802040304020204" pitchFamily="34" charset="0"/>
              </a:rPr>
              <a:t>civitate</a:t>
            </a:r>
            <a:r>
              <a:rPr lang="it-IT" sz="4800" b="1" dirty="0">
                <a:latin typeface="Albertus Extra Bold" panose="020E0802040304020204" pitchFamily="34" charset="0"/>
              </a:rPr>
              <a:t> Dei V,21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07BF9A-E5E5-390C-943C-21D5384E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9304"/>
            <a:ext cx="10515600" cy="48876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4000" b="1" dirty="0">
                <a:latin typeface="Albertus Extra Bold" panose="020E0802040304020204" pitchFamily="34" charset="0"/>
              </a:rPr>
              <a:t>La felicità di questo mondo viene data sia ai buoni che ai cattivi; ciò avviene per delle motivazioni che Dio conosce ma che per le creature umane restano misteriose ma che, in ogni caso, non possono che essere giuste. </a:t>
            </a:r>
          </a:p>
        </p:txBody>
      </p:sp>
    </p:spTree>
    <p:extLst>
      <p:ext uri="{BB962C8B-B14F-4D97-AF65-F5344CB8AC3E}">
        <p14:creationId xmlns:p14="http://schemas.microsoft.com/office/powerpoint/2010/main" val="1747613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80DF33-9A77-5103-F4D6-724C4830C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66929"/>
            <a:ext cx="10515600" cy="877823"/>
          </a:xfrm>
        </p:spPr>
        <p:txBody>
          <a:bodyPr>
            <a:normAutofit/>
          </a:bodyPr>
          <a:lstStyle/>
          <a:p>
            <a:r>
              <a:rPr lang="it-IT" sz="4800" b="1" dirty="0">
                <a:latin typeface="Albertus Extra Bold" panose="020E0802040304020204" pitchFamily="34" charset="0"/>
              </a:rPr>
              <a:t>(8) </a:t>
            </a:r>
            <a:r>
              <a:rPr lang="it-IT" sz="4800" b="1" i="1" dirty="0">
                <a:latin typeface="Albertus Extra Bold" panose="020E0802040304020204" pitchFamily="34" charset="0"/>
              </a:rPr>
              <a:t>De </a:t>
            </a:r>
            <a:r>
              <a:rPr lang="it-IT" sz="4800" b="1" i="1" dirty="0" err="1">
                <a:latin typeface="Albertus Extra Bold" panose="020E0802040304020204" pitchFamily="34" charset="0"/>
              </a:rPr>
              <a:t>civitate</a:t>
            </a:r>
            <a:r>
              <a:rPr lang="it-IT" sz="4800" b="1" i="1" dirty="0">
                <a:latin typeface="Albertus Extra Bold" panose="020E0802040304020204" pitchFamily="34" charset="0"/>
              </a:rPr>
              <a:t> Dei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0E06F9-5B9B-80CA-4A44-3DA3C795BF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45920"/>
            <a:ext cx="10515600" cy="4443731"/>
          </a:xfrm>
        </p:spPr>
        <p:txBody>
          <a:bodyPr>
            <a:noAutofit/>
          </a:bodyPr>
          <a:lstStyle/>
          <a:p>
            <a:r>
              <a:rPr lang="it-IT" sz="40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Il senso ultimo del percorso della storia, anche se in alcuni casi particolare si potrà apprezzare lo svolgimento razionale e in ampia misura provvidenziale della stessa, resterà per la mente umana incomprensibile nella sua globalità se ci si limita a guardarlo in un’ottica puramente temporale.</a:t>
            </a:r>
            <a:endParaRPr lang="it-IT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40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4BF6AC-93FB-43E7-AAE4-D197EE596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4646" y="1009650"/>
            <a:ext cx="4776754" cy="5191125"/>
          </a:xfrm>
        </p:spPr>
        <p:txBody>
          <a:bodyPr/>
          <a:lstStyle/>
          <a:p>
            <a:r>
              <a:rPr lang="it-IT" dirty="0">
                <a:latin typeface="Albertus Extra Bold" panose="020E0802040304020204" pitchFamily="34" charset="0"/>
              </a:rPr>
              <a:t>«Entrarci come Ponzio Pilato nel Credo»</a:t>
            </a:r>
          </a:p>
        </p:txBody>
      </p:sp>
      <p:pic>
        <p:nvPicPr>
          <p:cNvPr id="1026" name="Picture 2" descr="Ponzio Pilato: il prefetto intransigente">
            <a:extLst>
              <a:ext uri="{FF2B5EF4-FFF2-40B4-BE49-F238E27FC236}">
                <a16:creationId xmlns:a16="http://schemas.microsoft.com/office/drawing/2014/main" id="{0B35000A-7995-ABBD-86B7-4B3CDB254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25" y="428625"/>
            <a:ext cx="5500721" cy="420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8197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939E9B-28EB-520A-595D-E6550A3CD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5400" dirty="0">
                <a:latin typeface="Albertus Extra Bold" panose="020E0802040304020204" pitchFamily="34" charset="0"/>
              </a:rPr>
              <a:t>Storia: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E42C04-EC91-A23D-004B-D585A4778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610600" cy="3127375"/>
          </a:xfrm>
        </p:spPr>
        <p:txBody>
          <a:bodyPr>
            <a:normAutofit/>
          </a:bodyPr>
          <a:lstStyle/>
          <a:p>
            <a:r>
              <a:rPr lang="it-IT" sz="6000" dirty="0">
                <a:latin typeface="Albertus Extra Bold" panose="020E0802040304020204" pitchFamily="34" charset="0"/>
              </a:rPr>
              <a:t>I fatti (</a:t>
            </a:r>
            <a:r>
              <a:rPr lang="it-IT" sz="6000" i="1" dirty="0">
                <a:latin typeface="Albertus Extra Bold" panose="020E0802040304020204" pitchFamily="34" charset="0"/>
              </a:rPr>
              <a:t>res </a:t>
            </a:r>
            <a:r>
              <a:rPr lang="it-IT" sz="6000" i="1" dirty="0" err="1">
                <a:latin typeface="Albertus Extra Bold" panose="020E0802040304020204" pitchFamily="34" charset="0"/>
              </a:rPr>
              <a:t>gestae</a:t>
            </a:r>
            <a:r>
              <a:rPr lang="it-IT" sz="6000" dirty="0">
                <a:latin typeface="Albertus Extra Bold" panose="020E0802040304020204" pitchFamily="34" charset="0"/>
              </a:rPr>
              <a:t>)</a:t>
            </a:r>
          </a:p>
          <a:p>
            <a:r>
              <a:rPr lang="it-IT" sz="6000" dirty="0">
                <a:latin typeface="Albertus Extra Bold" panose="020E0802040304020204" pitchFamily="34" charset="0"/>
              </a:rPr>
              <a:t>Il racconto dei fatti (</a:t>
            </a:r>
            <a:r>
              <a:rPr lang="it-IT" sz="6000" i="1" dirty="0">
                <a:latin typeface="Albertus Extra Bold" panose="020E0802040304020204" pitchFamily="34" charset="0"/>
              </a:rPr>
              <a:t>Historia</a:t>
            </a:r>
            <a:r>
              <a:rPr lang="it-IT" sz="6000" dirty="0">
                <a:latin typeface="Albertus Extra Bold" panose="020E0802040304020204" pitchFamily="34" charset="0"/>
              </a:rPr>
              <a:t>)</a:t>
            </a:r>
          </a:p>
          <a:p>
            <a:endParaRPr lang="it-IT" sz="4400" dirty="0">
              <a:latin typeface="Albertus Extra Bold" panose="020E08020403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012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306064-3958-D1DD-B3B3-2C16696ED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307"/>
          </a:xfrm>
        </p:spPr>
        <p:txBody>
          <a:bodyPr>
            <a:normAutofit/>
          </a:bodyPr>
          <a:lstStyle/>
          <a:p>
            <a:r>
              <a:rPr lang="it-IT" sz="4800" b="1" dirty="0">
                <a:latin typeface="Albertus Extra Bold" panose="020E0802040304020204" pitchFamily="34" charset="0"/>
              </a:rPr>
              <a:t>Cronografia 1: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540794-E329-1107-84B0-0E6C2D056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3600" b="1" dirty="0">
                <a:latin typeface="Albertus Extra Bold" panose="020E0802040304020204" pitchFamily="34" charset="0"/>
              </a:rPr>
              <a:t>Clemente Alessandrino (150-215) negli </a:t>
            </a:r>
            <a:r>
              <a:rPr lang="it-IT" sz="3600" b="1" i="1" dirty="0" err="1">
                <a:latin typeface="Albertus Extra Bold" panose="020E0802040304020204" pitchFamily="34" charset="0"/>
              </a:rPr>
              <a:t>Stromateis</a:t>
            </a:r>
            <a:r>
              <a:rPr lang="it-IT" sz="3600" b="1" i="1" dirty="0">
                <a:latin typeface="Albertus Extra Bold" panose="020E0802040304020204" pitchFamily="34" charset="0"/>
              </a:rPr>
              <a:t>.</a:t>
            </a:r>
          </a:p>
          <a:p>
            <a:pPr marL="0" indent="0">
              <a:buNone/>
            </a:pPr>
            <a:endParaRPr lang="it-IT" sz="3600" b="1" i="1" dirty="0">
              <a:latin typeface="Albertus Extra Bold" panose="020E0802040304020204" pitchFamily="34" charset="0"/>
            </a:endParaRPr>
          </a:p>
          <a:p>
            <a:pPr marL="0" indent="0">
              <a:buNone/>
            </a:pPr>
            <a:r>
              <a:rPr lang="it-IT" sz="3600" b="1" dirty="0">
                <a:latin typeface="Albertus Extra Bold" panose="020E0802040304020204" pitchFamily="34" charset="0"/>
              </a:rPr>
              <a:t>Giulio Africano (160-240): nelle </a:t>
            </a:r>
            <a:r>
              <a:rPr lang="it-IT" sz="3600" b="1" i="1" dirty="0" err="1">
                <a:latin typeface="Albertus Extra Bold" panose="020E0802040304020204" pitchFamily="34" charset="0"/>
              </a:rPr>
              <a:t>Chronographiae</a:t>
            </a:r>
            <a:r>
              <a:rPr lang="it-IT" sz="3600" b="1" dirty="0">
                <a:latin typeface="Albertus Extra Bold" panose="020E0802040304020204" pitchFamily="34" charset="0"/>
              </a:rPr>
              <a:t> (frammentarie) si fa portavoce dell’</a:t>
            </a:r>
            <a:r>
              <a:rPr lang="it-IT" sz="3600" b="1" i="1" dirty="0" err="1">
                <a:latin typeface="Albertus Extra Bold" panose="020E0802040304020204" pitchFamily="34" charset="0"/>
              </a:rPr>
              <a:t>Augustustheologie</a:t>
            </a:r>
            <a:r>
              <a:rPr lang="it-IT" sz="3600" b="1" i="1" dirty="0">
                <a:latin typeface="Albertus Extra Bold" panose="020E0802040304020204" pitchFamily="34" charset="0"/>
              </a:rPr>
              <a:t>, </a:t>
            </a:r>
            <a:r>
              <a:rPr lang="it-IT" sz="3600" b="1" dirty="0">
                <a:latin typeface="Albertus Extra Bold" panose="020E0802040304020204" pitchFamily="34" charset="0"/>
              </a:rPr>
              <a:t>cioè di una visione (ingenuamente) provvidenzialistica del divenire storico. Presenta spunti apologetici tesi a mostrare l’antichità del cristianesimo e fissa la durata della storia in 6ooo anni.</a:t>
            </a:r>
            <a:endParaRPr lang="it-IT" sz="36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5297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630C03-F83D-1408-FF33-A09CDCA8F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28599"/>
            <a:ext cx="10515600" cy="896113"/>
          </a:xfrm>
        </p:spPr>
        <p:txBody>
          <a:bodyPr>
            <a:normAutofit/>
          </a:bodyPr>
          <a:lstStyle/>
          <a:p>
            <a:r>
              <a:rPr lang="it-IT" sz="4800" b="1" dirty="0">
                <a:latin typeface="Albertus Extra Bold" panose="020E0802040304020204" pitchFamily="34" charset="0"/>
              </a:rPr>
              <a:t>Cronografia 2:</a:t>
            </a:r>
            <a:endParaRPr lang="it-IT" sz="4800" b="1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B6C96C-AFB0-A655-6F6A-11499DA61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07008"/>
            <a:ext cx="10515600" cy="5212080"/>
          </a:xfrm>
        </p:spPr>
        <p:txBody>
          <a:bodyPr>
            <a:noAutofit/>
          </a:bodyPr>
          <a:lstStyle/>
          <a:p>
            <a:r>
              <a:rPr lang="it-IT" sz="36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Ippolito orientale (intorno al  203); nel </a:t>
            </a:r>
            <a:r>
              <a:rPr lang="it-IT" sz="3600" b="1" i="1" dirty="0">
                <a:solidFill>
                  <a:schemeClr val="tx1"/>
                </a:solidFill>
                <a:latin typeface="Albertus Extra Bold" panose="020E0802040304020204" pitchFamily="34" charset="0"/>
              </a:rPr>
              <a:t>Commento a Daniele </a:t>
            </a:r>
            <a:r>
              <a:rPr lang="it-IT" sz="36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introduce l’idea di un </a:t>
            </a:r>
            <a:r>
              <a:rPr lang="it-IT" sz="3600" b="1" dirty="0" err="1">
                <a:solidFill>
                  <a:schemeClr val="tx1"/>
                </a:solidFill>
                <a:latin typeface="Albertus Extra Bold" panose="020E0802040304020204" pitchFamily="34" charset="0"/>
              </a:rPr>
              <a:t>esamerone</a:t>
            </a:r>
            <a:r>
              <a:rPr lang="it-IT" sz="36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 di secoli, cioè della durata del mondo fissata in 6000 anni.</a:t>
            </a:r>
          </a:p>
          <a:p>
            <a:r>
              <a:rPr lang="it-IT" sz="36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Autore dell’</a:t>
            </a:r>
            <a:r>
              <a:rPr lang="it-IT" sz="3600" b="1" i="1" dirty="0" err="1">
                <a:solidFill>
                  <a:schemeClr val="tx1"/>
                </a:solidFill>
                <a:latin typeface="Albertus Extra Bold" panose="020E0802040304020204" pitchFamily="34" charset="0"/>
              </a:rPr>
              <a:t>Elenchos</a:t>
            </a:r>
            <a:r>
              <a:rPr lang="it-IT" sz="36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 (intorno al 234): nel </a:t>
            </a:r>
            <a:r>
              <a:rPr lang="it-IT" sz="3600" b="1" i="1" dirty="0">
                <a:solidFill>
                  <a:schemeClr val="tx1"/>
                </a:solidFill>
                <a:latin typeface="Albertus Extra Bold" panose="020E0802040304020204" pitchFamily="34" charset="0"/>
              </a:rPr>
              <a:t>Compendio dei tempi e degli anni dalla creazione del mondo fino a oggi</a:t>
            </a:r>
            <a:r>
              <a:rPr lang="it-IT" sz="36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, riporta in bell’ordine notizie geografiche e genealogie di monarchi, tratte sia dalla storia biblica che da quella profana.</a:t>
            </a:r>
          </a:p>
        </p:txBody>
      </p:sp>
    </p:spTree>
    <p:extLst>
      <p:ext uri="{BB962C8B-B14F-4D97-AF65-F5344CB8AC3E}">
        <p14:creationId xmlns:p14="http://schemas.microsoft.com/office/powerpoint/2010/main" val="2541597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276303-D12E-CFD5-7FE1-D94B7EF11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031222" cy="1152144"/>
          </a:xfrm>
        </p:spPr>
        <p:txBody>
          <a:bodyPr>
            <a:normAutofit/>
          </a:bodyPr>
          <a:lstStyle/>
          <a:p>
            <a:r>
              <a:rPr lang="it-IT" sz="4800" b="1" dirty="0">
                <a:latin typeface="Albertus Extra Bold" panose="020E0802040304020204" pitchFamily="34" charset="0"/>
              </a:rPr>
              <a:t>Cronografia 3:</a:t>
            </a:r>
            <a:endParaRPr lang="it-IT" sz="4800" b="1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933E13-3C19-F0C0-1277-963272EAD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1872"/>
            <a:ext cx="10515600" cy="4827779"/>
          </a:xfrm>
        </p:spPr>
        <p:txBody>
          <a:bodyPr/>
          <a:lstStyle/>
          <a:p>
            <a:r>
              <a:rPr lang="it-IT" sz="36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Intento apologetico: il cristianesimo, in quanto è in stretta continuità con la rivelazione del Primo Testamento, non può essere considerato una cosa nuova e quindi priva di tradizione</a:t>
            </a:r>
          </a:p>
          <a:p>
            <a:r>
              <a:rPr lang="it-IT" sz="36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Le vicende della storia salvifica sono inserite in un contesto storico e non all’atemporalità del mito.</a:t>
            </a:r>
          </a:p>
          <a:p>
            <a:r>
              <a:rPr lang="it-IT" sz="36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La storia ha avuto un inizio a avrà una fine: Dio la guida verso il suo compimento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1638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70F67-3ED4-2AEA-6FED-072A3CEBA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50393"/>
            <a:ext cx="10515600" cy="914399"/>
          </a:xfrm>
        </p:spPr>
        <p:txBody>
          <a:bodyPr>
            <a:normAutofit/>
          </a:bodyPr>
          <a:lstStyle/>
          <a:p>
            <a:r>
              <a:rPr lang="it-IT" sz="4800" b="1" dirty="0">
                <a:latin typeface="Albertus Extra Bold" panose="020E0802040304020204" pitchFamily="34" charset="0"/>
              </a:rPr>
              <a:t>Eusebio di Cesarea (265-339)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EFE06B-B755-DAF9-D914-510E06F22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093977"/>
            <a:ext cx="10515600" cy="3995674"/>
          </a:xfrm>
        </p:spPr>
        <p:txBody>
          <a:bodyPr>
            <a:noAutofit/>
          </a:bodyPr>
          <a:lstStyle/>
          <a:p>
            <a:r>
              <a:rPr lang="it-IT" sz="2800" b="1" i="1" dirty="0" err="1">
                <a:solidFill>
                  <a:schemeClr val="tx1"/>
                </a:solidFill>
                <a:latin typeface="Albertus Extra Bold" panose="020E0802040304020204" pitchFamily="34" charset="0"/>
              </a:rPr>
              <a:t>Chronaca</a:t>
            </a:r>
            <a:r>
              <a:rPr lang="it-IT" sz="28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: storia dei popoli e, poi, sinossi tra la storia sacra e quella profana (</a:t>
            </a:r>
            <a:r>
              <a:rPr lang="it-IT" sz="2800" b="1" i="1" dirty="0" err="1">
                <a:solidFill>
                  <a:schemeClr val="tx1"/>
                </a:solidFill>
                <a:latin typeface="Albertus Extra Bold" panose="020E0802040304020204" pitchFamily="34" charset="0"/>
              </a:rPr>
              <a:t>Chronici</a:t>
            </a:r>
            <a:r>
              <a:rPr lang="it-IT" sz="2800" b="1" i="1" dirty="0">
                <a:solidFill>
                  <a:schemeClr val="tx1"/>
                </a:solidFill>
                <a:latin typeface="Albertus Extra Bold" panose="020E0802040304020204" pitchFamily="34" charset="0"/>
              </a:rPr>
              <a:t> </a:t>
            </a:r>
            <a:r>
              <a:rPr lang="it-IT" sz="2800" b="1" i="1" dirty="0" err="1">
                <a:solidFill>
                  <a:schemeClr val="tx1"/>
                </a:solidFill>
                <a:latin typeface="Albertus Extra Bold" panose="020E0802040304020204" pitchFamily="34" charset="0"/>
              </a:rPr>
              <a:t>canones</a:t>
            </a:r>
            <a:r>
              <a:rPr lang="it-IT" sz="28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); quest’ultima venne tradotta in latino e continuata da Girolamo.</a:t>
            </a:r>
          </a:p>
          <a:p>
            <a:r>
              <a:rPr lang="it-IT" sz="2800" b="1" i="1" dirty="0">
                <a:solidFill>
                  <a:schemeClr val="tx1"/>
                </a:solidFill>
                <a:latin typeface="Albertus Extra Bold" panose="020E0802040304020204" pitchFamily="34" charset="0"/>
              </a:rPr>
              <a:t>Storia ecclesiastica</a:t>
            </a:r>
            <a:r>
              <a:rPr lang="it-IT" sz="28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: il fatto nuovo di una «storia religiosa», con molti continuatori e la traduzione latina – con continuazione – di Rufino!</a:t>
            </a:r>
          </a:p>
          <a:p>
            <a:r>
              <a:rPr lang="it-IT" sz="2800" b="1" i="1" dirty="0">
                <a:solidFill>
                  <a:schemeClr val="tx1"/>
                </a:solidFill>
                <a:latin typeface="Albertus Extra Bold" panose="020E0802040304020204" pitchFamily="34" charset="0"/>
              </a:rPr>
              <a:t>Vita di Costantino</a:t>
            </a:r>
            <a:r>
              <a:rPr lang="it-IT" sz="28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:</a:t>
            </a:r>
            <a:r>
              <a:rPr lang="it-IT" sz="2800" b="1" i="1" dirty="0">
                <a:solidFill>
                  <a:schemeClr val="tx1"/>
                </a:solidFill>
                <a:latin typeface="Albertus Extra Bold" panose="020E0802040304020204" pitchFamily="34" charset="0"/>
              </a:rPr>
              <a:t> </a:t>
            </a:r>
            <a:r>
              <a:rPr lang="it-IT" sz="28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l’imperatore, «uomo della provvidenza»!</a:t>
            </a:r>
          </a:p>
          <a:p>
            <a:r>
              <a:rPr lang="it-IT" sz="2800" b="1" i="1" dirty="0">
                <a:solidFill>
                  <a:schemeClr val="tx1"/>
                </a:solidFill>
                <a:latin typeface="Albertus Extra Bold" panose="020E0802040304020204" pitchFamily="34" charset="0"/>
              </a:rPr>
              <a:t>Lode di Costantino</a:t>
            </a:r>
          </a:p>
        </p:txBody>
      </p:sp>
    </p:spTree>
    <p:extLst>
      <p:ext uri="{BB962C8B-B14F-4D97-AF65-F5344CB8AC3E}">
        <p14:creationId xmlns:p14="http://schemas.microsoft.com/office/powerpoint/2010/main" val="2275862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045927-DDAF-0B17-DC9F-502E91D42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29769"/>
            <a:ext cx="10515600" cy="941832"/>
          </a:xfrm>
        </p:spPr>
        <p:txBody>
          <a:bodyPr>
            <a:normAutofit/>
          </a:bodyPr>
          <a:lstStyle/>
          <a:p>
            <a:r>
              <a:rPr lang="it-IT" sz="4800" b="1" dirty="0">
                <a:latin typeface="Albertus Extra Bold" panose="020E0802040304020204" pitchFamily="34" charset="0"/>
              </a:rPr>
              <a:t>Lattanzio (250-325)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5AA1535-5626-A73E-2429-5DD81978E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371601"/>
            <a:ext cx="10515600" cy="4718049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Definito dagli umanisti «il Cicerone Cristiano».</a:t>
            </a:r>
          </a:p>
          <a:p>
            <a:r>
              <a:rPr lang="it-IT" sz="3600" b="1" i="1" dirty="0">
                <a:solidFill>
                  <a:schemeClr val="tx1"/>
                </a:solidFill>
                <a:latin typeface="Albertus Extra Bold" panose="020E0802040304020204" pitchFamily="34" charset="0"/>
              </a:rPr>
              <a:t>De </a:t>
            </a:r>
            <a:r>
              <a:rPr lang="it-IT" sz="3600" b="1" i="1" dirty="0" err="1">
                <a:solidFill>
                  <a:schemeClr val="tx1"/>
                </a:solidFill>
                <a:latin typeface="Albertus Extra Bold" panose="020E0802040304020204" pitchFamily="34" charset="0"/>
              </a:rPr>
              <a:t>mortibus</a:t>
            </a:r>
            <a:r>
              <a:rPr lang="it-IT" sz="3600" b="1" i="1" dirty="0">
                <a:solidFill>
                  <a:schemeClr val="tx1"/>
                </a:solidFill>
                <a:latin typeface="Albertus Extra Bold" panose="020E0802040304020204" pitchFamily="34" charset="0"/>
              </a:rPr>
              <a:t> </a:t>
            </a:r>
            <a:r>
              <a:rPr lang="it-IT" sz="3600" b="1" i="1" dirty="0" err="1">
                <a:solidFill>
                  <a:schemeClr val="tx1"/>
                </a:solidFill>
                <a:latin typeface="Albertus Extra Bold" panose="020E0802040304020204" pitchFamily="34" charset="0"/>
              </a:rPr>
              <a:t>persecutorum</a:t>
            </a:r>
            <a:r>
              <a:rPr lang="it-IT" sz="3600" b="1" i="1" dirty="0">
                <a:solidFill>
                  <a:schemeClr val="tx1"/>
                </a:solidFill>
                <a:latin typeface="Albertus Extra Bold" panose="020E0802040304020204" pitchFamily="34" charset="0"/>
              </a:rPr>
              <a:t>. </a:t>
            </a:r>
            <a:r>
              <a:rPr lang="it-IT" sz="3600" b="1" dirty="0">
                <a:solidFill>
                  <a:schemeClr val="tx1"/>
                </a:solidFill>
                <a:latin typeface="Albertus Extra Bold" panose="020E0802040304020204" pitchFamily="34" charset="0"/>
              </a:rPr>
              <a:t>Uno scritto apologetico con una visione ingenuamente provvidenzialistica della storia: gli imperatori buoni vivono e muoiono bene, mentre quelli malvagi, cioè i persecutori, hanno degli esiti disastrosi e cruenti.</a:t>
            </a:r>
          </a:p>
        </p:txBody>
      </p:sp>
    </p:spTree>
    <p:extLst>
      <p:ext uri="{BB962C8B-B14F-4D97-AF65-F5344CB8AC3E}">
        <p14:creationId xmlns:p14="http://schemas.microsoft.com/office/powerpoint/2010/main" val="1068412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800E5D-0EFD-6A49-7060-884FE52BD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0650" y="1314450"/>
            <a:ext cx="4238625" cy="3067050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F92CFB5-8B8E-F2E1-8489-EDF97F9F4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15300" y="431003"/>
            <a:ext cx="3232150" cy="5658647"/>
          </a:xfrm>
        </p:spPr>
        <p:txBody>
          <a:bodyPr>
            <a:normAutofit/>
          </a:bodyPr>
          <a:lstStyle/>
          <a:p>
            <a:r>
              <a:rPr lang="it-IT" sz="6000" dirty="0">
                <a:solidFill>
                  <a:schemeClr val="tx1"/>
                </a:solidFill>
                <a:latin typeface="Albertus Extra Bold" panose="020E0802040304020204" pitchFamily="34" charset="0"/>
              </a:rPr>
              <a:t>Il «sacco di Roma» del 410</a:t>
            </a:r>
          </a:p>
        </p:txBody>
      </p:sp>
      <p:pic>
        <p:nvPicPr>
          <p:cNvPr id="2050" name="Picture 2" descr="Anni 410 - Wikipedia">
            <a:extLst>
              <a:ext uri="{FF2B5EF4-FFF2-40B4-BE49-F238E27FC236}">
                <a16:creationId xmlns:a16="http://schemas.microsoft.com/office/drawing/2014/main" id="{34760AE4-5654-AE17-2FCA-C606057A2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60" y="175414"/>
            <a:ext cx="7596968" cy="5658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983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889</Words>
  <Application>Microsoft Office PowerPoint</Application>
  <PresentationFormat>Widescreen</PresentationFormat>
  <Paragraphs>70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4" baseType="lpstr">
      <vt:lpstr>Albertus Extra Bold</vt:lpstr>
      <vt:lpstr>Aptos</vt:lpstr>
      <vt:lpstr>Aptos Display</vt:lpstr>
      <vt:lpstr>Arial</vt:lpstr>
      <vt:lpstr>Tema di Office</vt:lpstr>
      <vt:lpstr>IL SENSO DEI CRISTIANI PER LA STORIA:  MOTIVAZIONI ED ESITI</vt:lpstr>
      <vt:lpstr>«Entrarci come Ponzio Pilato nel Credo»</vt:lpstr>
      <vt:lpstr>Storia:</vt:lpstr>
      <vt:lpstr>Cronografia 1:</vt:lpstr>
      <vt:lpstr>Cronografia 2:</vt:lpstr>
      <vt:lpstr>Cronografia 3:</vt:lpstr>
      <vt:lpstr>Eusebio di Cesarea (265-339)</vt:lpstr>
      <vt:lpstr>Lattanzio (250-325)</vt:lpstr>
      <vt:lpstr>Presentazione standard di PowerPoint</vt:lpstr>
      <vt:lpstr>Orosio (380-420)</vt:lpstr>
      <vt:lpstr>Agostino (354-430)</vt:lpstr>
      <vt:lpstr>(1) De civitate Dei</vt:lpstr>
      <vt:lpstr>(2) De civitate Dei</vt:lpstr>
      <vt:lpstr>(3) De civitate Dei</vt:lpstr>
      <vt:lpstr>(4) De civitate Dei I,8.1</vt:lpstr>
      <vt:lpstr>(5) De civitate Dei IV,33</vt:lpstr>
      <vt:lpstr>(6) De civitate Dei V,12.1</vt:lpstr>
      <vt:lpstr>(7) De civitate Dei V,21</vt:lpstr>
      <vt:lpstr>(8) De civitate Dei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Preside IPA</dc:creator>
  <cp:lastModifiedBy>Giuseppe Caruso</cp:lastModifiedBy>
  <cp:revision>1</cp:revision>
  <dcterms:created xsi:type="dcterms:W3CDTF">2026-04-03T14:59:25Z</dcterms:created>
  <dcterms:modified xsi:type="dcterms:W3CDTF">2026-04-13T11:51:46Z</dcterms:modified>
</cp:coreProperties>
</file>